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2"/>
    <p:sldMasterId id="2147483666" r:id="rId3"/>
  </p:sldMasterIdLst>
  <p:notesMasterIdLst>
    <p:notesMasterId r:id="rId30"/>
  </p:notesMasterIdLst>
  <p:handoutMasterIdLst>
    <p:handoutMasterId r:id="rId31"/>
  </p:handoutMasterIdLst>
  <p:sldIdLst>
    <p:sldId id="346" r:id="rId4"/>
    <p:sldId id="269" r:id="rId5"/>
    <p:sldId id="257" r:id="rId6"/>
    <p:sldId id="311" r:id="rId7"/>
    <p:sldId id="312" r:id="rId8"/>
    <p:sldId id="301" r:id="rId9"/>
    <p:sldId id="351" r:id="rId10"/>
    <p:sldId id="258" r:id="rId11"/>
    <p:sldId id="288" r:id="rId12"/>
    <p:sldId id="298" r:id="rId13"/>
    <p:sldId id="313" r:id="rId14"/>
    <p:sldId id="352" r:id="rId15"/>
    <p:sldId id="296" r:id="rId16"/>
    <p:sldId id="291" r:id="rId17"/>
    <p:sldId id="299" r:id="rId18"/>
    <p:sldId id="331" r:id="rId19"/>
    <p:sldId id="302" r:id="rId20"/>
    <p:sldId id="341" r:id="rId21"/>
    <p:sldId id="342" r:id="rId22"/>
    <p:sldId id="353" r:id="rId23"/>
    <p:sldId id="289" r:id="rId24"/>
    <p:sldId id="286" r:id="rId25"/>
    <p:sldId id="332" r:id="rId26"/>
    <p:sldId id="282" r:id="rId27"/>
    <p:sldId id="320" r:id="rId28"/>
    <p:sldId id="350" r:id="rId29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功能页" id="{86E831EB-3E5B-468B-86C0-CFF1C39BB502}">
          <p14:sldIdLst>
            <p14:sldId id="346"/>
            <p14:sldId id="269"/>
            <p14:sldId id="257"/>
          </p14:sldIdLst>
        </p14:section>
        <p14:section name="文字段落版式" id="{658B42D1-75D3-4F70-970C-F17D3C183E23}">
          <p14:sldIdLst>
            <p14:sldId id="311"/>
            <p14:sldId id="312"/>
            <p14:sldId id="301"/>
          </p14:sldIdLst>
        </p14:section>
        <p14:section name="图文版式" id="{883D89ED-762D-40CB-8B76-43F3DEAB2DF5}">
          <p14:sldIdLst>
            <p14:sldId id="351"/>
            <p14:sldId id="258"/>
            <p14:sldId id="288"/>
            <p14:sldId id="298"/>
            <p14:sldId id="313"/>
          </p14:sldIdLst>
        </p14:section>
        <p14:section name="图表版式" id="{186316BF-B049-485D-964A-DE64E3A5F7DE}">
          <p14:sldIdLst>
            <p14:sldId id="352"/>
            <p14:sldId id="296"/>
            <p14:sldId id="291"/>
            <p14:sldId id="299"/>
            <p14:sldId id="331"/>
            <p14:sldId id="302"/>
            <p14:sldId id="341"/>
            <p14:sldId id="342"/>
          </p14:sldIdLst>
        </p14:section>
        <p14:section name="图示模型版式" id="{4E17AEDD-EC8F-4BFD-A828-11B8DF1D3A40}">
          <p14:sldIdLst>
            <p14:sldId id="353"/>
            <p14:sldId id="289"/>
            <p14:sldId id="286"/>
            <p14:sldId id="332"/>
            <p14:sldId id="282"/>
            <p14:sldId id="320"/>
            <p14:sldId id="350"/>
          </p14:sldIdLst>
        </p14:section>
      </p14:sectionLst>
    </p:ex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pos="3024">
          <p15:clr>
            <a:srgbClr val="A4A3A4"/>
          </p15:clr>
        </p15:guide>
        <p15:guide id="4" pos="465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3010B"/>
    <a:srgbClr val="D7010E"/>
    <a:srgbClr val="FE8A91"/>
    <a:srgbClr val="A5A5A5"/>
    <a:srgbClr val="E68A77"/>
    <a:srgbClr val="FE303F"/>
    <a:srgbClr val="D8010E"/>
    <a:srgbClr val="FE4F5A"/>
    <a:srgbClr val="EEB1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85" autoAdjust="0"/>
    <p:restoredTop sz="94660"/>
  </p:normalViewPr>
  <p:slideViewPr>
    <p:cSldViewPr snapToGrid="0">
      <p:cViewPr varScale="1">
        <p:scale>
          <a:sx n="88" d="100"/>
          <a:sy n="88" d="100"/>
        </p:scale>
        <p:origin x="348" y="78"/>
      </p:cViewPr>
      <p:guideLst>
        <p:guide pos="3840"/>
        <p:guide orient="horz" pos="2160"/>
        <p:guide pos="3024"/>
        <p:guide pos="46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1812" y="7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" Type="http://schemas.openxmlformats.org/officeDocument/2006/relationships/slideMaster" Target="slideMasters/slideMaster2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" Type="http://schemas.openxmlformats.org/officeDocument/2006/relationships/slideMaster" Target="slideMasters/slideMaster3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tags" Target="tags/tag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4982012050281195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已完成</c:v>
                </c:pt>
              </c:strCache>
            </c:strRef>
          </c:tx>
          <c:spPr>
            <a:pattFill prst="wdUpDiag">
              <a:fgClr>
                <a:schemeClr val="accent1">
                  <a:lumMod val="60000"/>
                  <a:lumOff val="40000"/>
                </a:schemeClr>
              </a:fgClr>
              <a:bgClr>
                <a:schemeClr val="accent1"/>
              </a:bgClr>
            </a:pattFill>
            <a:ln>
              <a:noFill/>
            </a:ln>
            <a:effectLst>
              <a:innerShdw blurRad="317500" dist="50800" dir="10800000">
                <a:prstClr val="black">
                  <a:alpha val="20000"/>
                </a:prstClr>
              </a:inn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innerShdw blurRad="317500" dist="50800" dir="10800000">
                  <a:prstClr val="black">
                    <a:alpha val="2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0-A517-40A8-8D5C-2F9ACB150187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lang="zh-CN" sz="2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A517-40A8-8D5C-2F9ACB15018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17-40A8-8D5C-2F9ACB1501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剩余</c:v>
                </c:pt>
              </c:strCache>
            </c:strRef>
          </c:tx>
          <c:spPr>
            <a:pattFill prst="wdUpDiag">
              <a:fgClr>
                <a:schemeClr val="bg2"/>
              </a:fgClr>
              <a:bgClr>
                <a:schemeClr val="bg1">
                  <a:lumMod val="95000"/>
                </a:schemeClr>
              </a:bgClr>
            </a:pattFill>
            <a:ln>
              <a:noFill/>
            </a:ln>
            <a:effectLst>
              <a:innerShdw blurRad="254000" dist="50800">
                <a:prstClr val="black">
                  <a:alpha val="10000"/>
                </a:prstClr>
              </a:innerShdw>
            </a:effectLst>
          </c:spPr>
          <c:invertIfNegative val="1"/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517-40A8-8D5C-2F9ACB1501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653929808"/>
        <c:axId val="-653929264"/>
      </c:barChart>
      <c:catAx>
        <c:axId val="-6539298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653929264"/>
        <c:crosses val="autoZero"/>
        <c:auto val="1"/>
        <c:lblAlgn val="ctr"/>
        <c:lblOffset val="100"/>
        <c:noMultiLvlLbl val="0"/>
      </c:catAx>
      <c:valAx>
        <c:axId val="-653929264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-653929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F6B53-9E3B-4C54-8733-630783A95104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1F0B8D-DCD7-4156-A67A-F9E102284B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01D096-FAED-4D1A-B352-C58DC2C3D816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8AA5F0-770B-410C-90B7-ECBA0CF902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0089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4496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449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5476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375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724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196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769035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转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26296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50000"/>
                </a:schemeClr>
              </a:gs>
            </a:gsLst>
            <a:lin ang="5400000" scaled="1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lt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75AA9096-2E4D-442F-BCF0-AA35F007B5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8" r:id="rId1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5.jpg"/><Relationship Id="rId5" Type="http://schemas.openxmlformats.org/officeDocument/2006/relationships/image" Target="../media/image6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image" Target="../media/image11.jpg"/><Relationship Id="rId5" Type="http://schemas.openxmlformats.org/officeDocument/2006/relationships/image" Target="../media/image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image" Target="../media/image12.jpg"/><Relationship Id="rId5" Type="http://schemas.openxmlformats.org/officeDocument/2006/relationships/image" Target="../media/image8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jpeg"/><Relationship Id="rId4" Type="http://schemas.openxmlformats.org/officeDocument/2006/relationships/image" Target="../media/image8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chart" Target="../charts/chart1.xml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13.jpg"/><Relationship Id="rId5" Type="http://schemas.openxmlformats.org/officeDocument/2006/relationships/image" Target="../media/image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image" Target="../media/image7.jpg"/><Relationship Id="rId5" Type="http://schemas.openxmlformats.org/officeDocument/2006/relationships/image" Target="../media/image8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image" Target="../media/image9.jpg"/><Relationship Id="rId5" Type="http://schemas.openxmlformats.org/officeDocument/2006/relationships/image" Target="../media/image8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.jpg"/><Relationship Id="rId5" Type="http://schemas.openxmlformats.org/officeDocument/2006/relationships/image" Target="../media/image8.png"/><Relationship Id="rId6" Type="http://schemas.openxmlformats.org/officeDocument/2006/relationships/image" Target="../media/image10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113" descr="66745245a81f4d16e80bf40a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786" y="-2570583"/>
            <a:ext cx="12245005" cy="7653128"/>
          </a:xfrm>
          <a:prstGeom prst="rect">
            <a:avLst/>
          </a:prstGeom>
        </p:spPr>
      </p:pic>
      <p:sp>
        <p:nvSpPr>
          <p:cNvPr id="113" name="淘宝-想搞设计PPT(倒卖必究)-113">
            <a:extLst>
              <a:ext uri="{FF2B5EF4-FFF2-40B4-BE49-F238E27FC236}">
                <a16:creationId xmlns:a16="http://schemas.microsoft.com/office/drawing/2014/main" id="{59939F08-180A-A15B-781F-A3059ECAB2E7}"/>
              </a:ext>
            </a:extLst>
          </p:cNvPr>
          <p:cNvSpPr/>
          <p:nvPr/>
        </p:nvSpPr>
        <p:spPr>
          <a:xfrm>
            <a:off x="-1571278" y="2651641"/>
            <a:ext cx="15347987" cy="6414821"/>
          </a:xfrm>
          <a:custGeom>
            <a:avLst/>
            <a:gdLst/>
            <a:ahLst/>
            <a:cxnLst/>
            <a:rect l="0" t="0" r="0" b="0"/>
            <a:pathLst>
              <a:path w="15347987" h="6414821">
                <a:moveTo>
                  <a:pt x="15315721" y="6414820"/>
                </a:moveTo>
                <a:cubicBezTo>
                  <a:pt x="14449512" y="6014099"/>
                  <a:pt x="13781506" y="5928103"/>
                  <a:pt x="12031035" y="5766672"/>
                </a:cubicBezTo>
                <a:cubicBezTo>
                  <a:pt x="10280563" y="5605240"/>
                  <a:pt x="3971748" y="6411393"/>
                  <a:pt x="42453" y="4896960"/>
                </a:cubicBezTo>
                <a:lnTo>
                  <a:pt x="0" y="1025552"/>
                </a:lnTo>
                <a:cubicBezTo>
                  <a:pt x="898986" y="1346051"/>
                  <a:pt x="1572038" y="1371101"/>
                  <a:pt x="3329936" y="1373089"/>
                </a:cubicBezTo>
                <a:cubicBezTo>
                  <a:pt x="5087835" y="1375077"/>
                  <a:pt x="11297520" y="0"/>
                  <a:pt x="15347986" y="1151781"/>
                </a:cubicBezTo>
              </a:path>
            </a:pathLst>
          </a:custGeom>
          <a:solidFill>
            <a:srgbClr val="FFFFFF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9" name="淘宝-想搞设计PPT(倒卖必究)-99">
            <a:extLst>
              <a:ext uri="{FF2B5EF4-FFF2-40B4-BE49-F238E27FC236}">
                <a16:creationId xmlns:a16="http://schemas.microsoft.com/office/drawing/2014/main" id="{A0EB5D14-6137-E83F-CF48-926724FFE7B3}"/>
              </a:ext>
            </a:extLst>
          </p:cNvPr>
          <p:cNvSpPr/>
          <p:nvPr/>
        </p:nvSpPr>
        <p:spPr>
          <a:xfrm>
            <a:off x="-1544774" y="2651642"/>
            <a:ext cx="15347987" cy="6414821"/>
          </a:xfrm>
          <a:custGeom>
            <a:avLst/>
            <a:gdLst/>
            <a:ahLst/>
            <a:cxnLst/>
            <a:rect l="0" t="0" r="0" b="0"/>
            <a:pathLst>
              <a:path w="15347987" h="6414821">
                <a:moveTo>
                  <a:pt x="15315721" y="6414820"/>
                </a:moveTo>
                <a:cubicBezTo>
                  <a:pt x="14449512" y="6014099"/>
                  <a:pt x="13781506" y="5928103"/>
                  <a:pt x="12031035" y="5766672"/>
                </a:cubicBezTo>
                <a:cubicBezTo>
                  <a:pt x="10280563" y="5605240"/>
                  <a:pt x="3971748" y="6411393"/>
                  <a:pt x="42453" y="4896960"/>
                </a:cubicBezTo>
                <a:lnTo>
                  <a:pt x="0" y="1025552"/>
                </a:lnTo>
                <a:cubicBezTo>
                  <a:pt x="898986" y="1346051"/>
                  <a:pt x="1572038" y="1371101"/>
                  <a:pt x="3329936" y="1373089"/>
                </a:cubicBezTo>
                <a:cubicBezTo>
                  <a:pt x="5087835" y="1375077"/>
                  <a:pt x="11297520" y="0"/>
                  <a:pt x="15347986" y="1151781"/>
                </a:cubicBezTo>
              </a:path>
            </a:pathLst>
          </a:custGeom>
          <a:gradFill>
            <a:gsLst>
              <a:gs pos="100000">
                <a:srgbClr val="2298F7"/>
              </a:gs>
              <a:gs pos="25000">
                <a:srgbClr val="0F4773"/>
              </a:gs>
            </a:gsLst>
            <a:lin ang="5400000" scaled="0"/>
          </a:gra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3" name="淘宝-想搞设计PPT(倒卖必究)-33">
            <a:extLst>
              <a:ext uri="{FF2B5EF4-FFF2-40B4-BE49-F238E27FC236}">
                <a16:creationId xmlns:a16="http://schemas.microsoft.com/office/drawing/2014/main" id="{8EA6EE4A-45CD-05F1-34B0-016BE6450607}"/>
              </a:ext>
            </a:extLst>
          </p:cNvPr>
          <p:cNvSpPr/>
          <p:nvPr/>
        </p:nvSpPr>
        <p:spPr>
          <a:xfrm>
            <a:off x="-1544774" y="3276389"/>
            <a:ext cx="15347986" cy="681158"/>
          </a:xfrm>
          <a:custGeom>
            <a:avLst/>
            <a:gdLst>
              <a:gd name="connsiteX0" fmla="*/ 0 w 12582299"/>
              <a:gd name="connsiteY0" fmla="*/ 398619 h 929740"/>
              <a:gd name="connsiteX1" fmla="*/ 1698172 w 12582299"/>
              <a:gd name="connsiteY1" fmla="*/ 921133 h 929740"/>
              <a:gd name="connsiteX2" fmla="*/ 6560457 w 12582299"/>
              <a:gd name="connsiteY2" fmla="*/ 21247 h 929740"/>
              <a:gd name="connsiteX3" fmla="*/ 12162972 w 12582299"/>
              <a:gd name="connsiteY3" fmla="*/ 311533 h 929740"/>
              <a:gd name="connsiteX4" fmla="*/ 12177486 w 12582299"/>
              <a:gd name="connsiteY4" fmla="*/ 630847 h 929740"/>
              <a:gd name="connsiteX0" fmla="*/ 0 w 12582299"/>
              <a:gd name="connsiteY0" fmla="*/ 404825 h 1047288"/>
              <a:gd name="connsiteX1" fmla="*/ 2485042 w 12582299"/>
              <a:gd name="connsiteY1" fmla="*/ 1040776 h 1047288"/>
              <a:gd name="connsiteX2" fmla="*/ 6560457 w 12582299"/>
              <a:gd name="connsiteY2" fmla="*/ 27453 h 1047288"/>
              <a:gd name="connsiteX3" fmla="*/ 12162972 w 12582299"/>
              <a:gd name="connsiteY3" fmla="*/ 317739 h 1047288"/>
              <a:gd name="connsiteX4" fmla="*/ 12177486 w 12582299"/>
              <a:gd name="connsiteY4" fmla="*/ 637053 h 1047288"/>
              <a:gd name="connsiteX0" fmla="*/ 0 w 13149578"/>
              <a:gd name="connsiteY0" fmla="*/ 0 h 1450064"/>
              <a:gd name="connsiteX1" fmla="*/ 3052321 w 13149578"/>
              <a:gd name="connsiteY1" fmla="*/ 1446217 h 1450064"/>
              <a:gd name="connsiteX2" fmla="*/ 7127736 w 13149578"/>
              <a:gd name="connsiteY2" fmla="*/ 432894 h 1450064"/>
              <a:gd name="connsiteX3" fmla="*/ 12730251 w 13149578"/>
              <a:gd name="connsiteY3" fmla="*/ 723180 h 1450064"/>
              <a:gd name="connsiteX4" fmla="*/ 12744765 w 13149578"/>
              <a:gd name="connsiteY4" fmla="*/ 1042494 h 1450064"/>
              <a:gd name="connsiteX0" fmla="*/ 0 w 13149578"/>
              <a:gd name="connsiteY0" fmla="*/ 0 h 1046882"/>
              <a:gd name="connsiteX1" fmla="*/ 3052321 w 13149578"/>
              <a:gd name="connsiteY1" fmla="*/ 635951 h 1046882"/>
              <a:gd name="connsiteX2" fmla="*/ 7127736 w 13149578"/>
              <a:gd name="connsiteY2" fmla="*/ 432894 h 1046882"/>
              <a:gd name="connsiteX3" fmla="*/ 12730251 w 13149578"/>
              <a:gd name="connsiteY3" fmla="*/ 723180 h 1046882"/>
              <a:gd name="connsiteX4" fmla="*/ 12744765 w 13149578"/>
              <a:gd name="connsiteY4" fmla="*/ 1042494 h 1046882"/>
              <a:gd name="connsiteX0" fmla="*/ 0 w 13149578"/>
              <a:gd name="connsiteY0" fmla="*/ 0 h 1046882"/>
              <a:gd name="connsiteX1" fmla="*/ 3052321 w 13149578"/>
              <a:gd name="connsiteY1" fmla="*/ 635951 h 1046882"/>
              <a:gd name="connsiteX2" fmla="*/ 7512022 w 13149578"/>
              <a:gd name="connsiteY2" fmla="*/ 254635 h 1046882"/>
              <a:gd name="connsiteX3" fmla="*/ 12730251 w 13149578"/>
              <a:gd name="connsiteY3" fmla="*/ 723180 h 1046882"/>
              <a:gd name="connsiteX4" fmla="*/ 12744765 w 13149578"/>
              <a:gd name="connsiteY4" fmla="*/ 1042494 h 1046882"/>
              <a:gd name="connsiteX0" fmla="*/ 0 w 13362263"/>
              <a:gd name="connsiteY0" fmla="*/ 0 h 1043951"/>
              <a:gd name="connsiteX1" fmla="*/ 3052321 w 13362263"/>
              <a:gd name="connsiteY1" fmla="*/ 635951 h 1043951"/>
              <a:gd name="connsiteX2" fmla="*/ 7512022 w 13362263"/>
              <a:gd name="connsiteY2" fmla="*/ 254635 h 1043951"/>
              <a:gd name="connsiteX3" fmla="*/ 13004741 w 13362263"/>
              <a:gd name="connsiteY3" fmla="*/ 139789 h 1043951"/>
              <a:gd name="connsiteX4" fmla="*/ 12744765 w 13362263"/>
              <a:gd name="connsiteY4" fmla="*/ 1042494 h 1043951"/>
              <a:gd name="connsiteX0" fmla="*/ 0 w 14757688"/>
              <a:gd name="connsiteY0" fmla="*/ 0 h 1108671"/>
              <a:gd name="connsiteX1" fmla="*/ 3052321 w 14757688"/>
              <a:gd name="connsiteY1" fmla="*/ 635951 h 1108671"/>
              <a:gd name="connsiteX2" fmla="*/ 7512022 w 14757688"/>
              <a:gd name="connsiteY2" fmla="*/ 254635 h 1108671"/>
              <a:gd name="connsiteX3" fmla="*/ 13004741 w 14757688"/>
              <a:gd name="connsiteY3" fmla="*/ 139789 h 1108671"/>
              <a:gd name="connsiteX4" fmla="*/ 14757688 w 14757688"/>
              <a:gd name="connsiteY4" fmla="*/ 1107315 h 1108671"/>
              <a:gd name="connsiteX0" fmla="*/ 0 w 13004741"/>
              <a:gd name="connsiteY0" fmla="*/ 0 h 639590"/>
              <a:gd name="connsiteX1" fmla="*/ 3052321 w 13004741"/>
              <a:gd name="connsiteY1" fmla="*/ 635951 h 639590"/>
              <a:gd name="connsiteX2" fmla="*/ 7512022 w 13004741"/>
              <a:gd name="connsiteY2" fmla="*/ 254635 h 639590"/>
              <a:gd name="connsiteX3" fmla="*/ 13004741 w 13004741"/>
              <a:gd name="connsiteY3" fmla="*/ 139789 h 639590"/>
              <a:gd name="connsiteX0" fmla="*/ 0 w 14486985"/>
              <a:gd name="connsiteY0" fmla="*/ 0 h 639417"/>
              <a:gd name="connsiteX1" fmla="*/ 3052321 w 14486985"/>
              <a:gd name="connsiteY1" fmla="*/ 635951 h 639417"/>
              <a:gd name="connsiteX2" fmla="*/ 7512022 w 14486985"/>
              <a:gd name="connsiteY2" fmla="*/ 254635 h 639417"/>
              <a:gd name="connsiteX3" fmla="*/ 14486985 w 14486985"/>
              <a:gd name="connsiteY3" fmla="*/ 253226 h 639417"/>
              <a:gd name="connsiteX0" fmla="*/ 0 w 14486985"/>
              <a:gd name="connsiteY0" fmla="*/ 0 h 639417"/>
              <a:gd name="connsiteX1" fmla="*/ 3052321 w 14486985"/>
              <a:gd name="connsiteY1" fmla="*/ 635951 h 639417"/>
              <a:gd name="connsiteX2" fmla="*/ 7512022 w 14486985"/>
              <a:gd name="connsiteY2" fmla="*/ 254635 h 639417"/>
              <a:gd name="connsiteX3" fmla="*/ 14486985 w 14486985"/>
              <a:gd name="connsiteY3" fmla="*/ 253226 h 639417"/>
              <a:gd name="connsiteX0" fmla="*/ 0 w 14596781"/>
              <a:gd name="connsiteY0" fmla="*/ 0 h 639003"/>
              <a:gd name="connsiteX1" fmla="*/ 3052321 w 14596781"/>
              <a:gd name="connsiteY1" fmla="*/ 635951 h 639003"/>
              <a:gd name="connsiteX2" fmla="*/ 7512022 w 14596781"/>
              <a:gd name="connsiteY2" fmla="*/ 254635 h 639003"/>
              <a:gd name="connsiteX3" fmla="*/ 14596781 w 14596781"/>
              <a:gd name="connsiteY3" fmla="*/ 577332 h 639003"/>
              <a:gd name="connsiteX0" fmla="*/ 0 w 14596781"/>
              <a:gd name="connsiteY0" fmla="*/ 0 h 639003"/>
              <a:gd name="connsiteX1" fmla="*/ 3052321 w 14596781"/>
              <a:gd name="connsiteY1" fmla="*/ 635951 h 639003"/>
              <a:gd name="connsiteX2" fmla="*/ 7512022 w 14596781"/>
              <a:gd name="connsiteY2" fmla="*/ 254635 h 639003"/>
              <a:gd name="connsiteX3" fmla="*/ 14596781 w 14596781"/>
              <a:gd name="connsiteY3" fmla="*/ 577332 h 639003"/>
              <a:gd name="connsiteX0" fmla="*/ 0 w 14596781"/>
              <a:gd name="connsiteY0" fmla="*/ 0 h 669102"/>
              <a:gd name="connsiteX1" fmla="*/ 3052321 w 14596781"/>
              <a:gd name="connsiteY1" fmla="*/ 635951 h 669102"/>
              <a:gd name="connsiteX2" fmla="*/ 14596781 w 14596781"/>
              <a:gd name="connsiteY2" fmla="*/ 577332 h 669102"/>
              <a:gd name="connsiteX0" fmla="*/ 0 w 14596781"/>
              <a:gd name="connsiteY0" fmla="*/ 0 h 636544"/>
              <a:gd name="connsiteX1" fmla="*/ 3052321 w 14596781"/>
              <a:gd name="connsiteY1" fmla="*/ 635951 h 636544"/>
              <a:gd name="connsiteX2" fmla="*/ 14596781 w 14596781"/>
              <a:gd name="connsiteY2" fmla="*/ 577332 h 636544"/>
              <a:gd name="connsiteX0" fmla="*/ 0 w 14615080"/>
              <a:gd name="connsiteY0" fmla="*/ 0 h 640641"/>
              <a:gd name="connsiteX1" fmla="*/ 3052321 w 14615080"/>
              <a:gd name="connsiteY1" fmla="*/ 635951 h 640641"/>
              <a:gd name="connsiteX2" fmla="*/ 14615080 w 14615080"/>
              <a:gd name="connsiteY2" fmla="*/ 269431 h 640641"/>
              <a:gd name="connsiteX0" fmla="*/ 0 w 14615080"/>
              <a:gd name="connsiteY0" fmla="*/ 80888 h 717907"/>
              <a:gd name="connsiteX1" fmla="*/ 3052321 w 14615080"/>
              <a:gd name="connsiteY1" fmla="*/ 716839 h 717907"/>
              <a:gd name="connsiteX2" fmla="*/ 14615080 w 14615080"/>
              <a:gd name="connsiteY2" fmla="*/ 350319 h 717907"/>
              <a:gd name="connsiteX0" fmla="*/ 0 w 14596781"/>
              <a:gd name="connsiteY0" fmla="*/ 0 h 639206"/>
              <a:gd name="connsiteX1" fmla="*/ 3052321 w 14596781"/>
              <a:gd name="connsiteY1" fmla="*/ 635951 h 639206"/>
              <a:gd name="connsiteX2" fmla="*/ 14596781 w 14596781"/>
              <a:gd name="connsiteY2" fmla="*/ 447690 h 639206"/>
              <a:gd name="connsiteX0" fmla="*/ 0 w 14596781"/>
              <a:gd name="connsiteY0" fmla="*/ 0 h 639206"/>
              <a:gd name="connsiteX1" fmla="*/ 3052321 w 14596781"/>
              <a:gd name="connsiteY1" fmla="*/ 635951 h 639206"/>
              <a:gd name="connsiteX2" fmla="*/ 14596781 w 14596781"/>
              <a:gd name="connsiteY2" fmla="*/ 447690 h 639206"/>
              <a:gd name="connsiteX0" fmla="*/ 0 w 14596781"/>
              <a:gd name="connsiteY0" fmla="*/ 0 h 639206"/>
              <a:gd name="connsiteX1" fmla="*/ 3052321 w 14596781"/>
              <a:gd name="connsiteY1" fmla="*/ 635951 h 639206"/>
              <a:gd name="connsiteX2" fmla="*/ 14596781 w 14596781"/>
              <a:gd name="connsiteY2" fmla="*/ 447690 h 639206"/>
              <a:gd name="connsiteX0" fmla="*/ 0 w 14596781"/>
              <a:gd name="connsiteY0" fmla="*/ 63858 h 571852"/>
              <a:gd name="connsiteX1" fmla="*/ 3052321 w 14596781"/>
              <a:gd name="connsiteY1" fmla="*/ 570166 h 571852"/>
              <a:gd name="connsiteX2" fmla="*/ 14596781 w 14596781"/>
              <a:gd name="connsiteY2" fmla="*/ 381905 h 571852"/>
              <a:gd name="connsiteX0" fmla="*/ 0 w 14596781"/>
              <a:gd name="connsiteY0" fmla="*/ 63858 h 571852"/>
              <a:gd name="connsiteX1" fmla="*/ 3052321 w 14596781"/>
              <a:gd name="connsiteY1" fmla="*/ 570166 h 571852"/>
              <a:gd name="connsiteX2" fmla="*/ 14596781 w 14596781"/>
              <a:gd name="connsiteY2" fmla="*/ 381905 h 571852"/>
              <a:gd name="connsiteX0" fmla="*/ 0 w 14596781"/>
              <a:gd name="connsiteY0" fmla="*/ 77366 h 585703"/>
              <a:gd name="connsiteX1" fmla="*/ 3052321 w 14596781"/>
              <a:gd name="connsiteY1" fmla="*/ 583674 h 585703"/>
              <a:gd name="connsiteX2" fmla="*/ 14596781 w 14596781"/>
              <a:gd name="connsiteY2" fmla="*/ 395413 h 585703"/>
              <a:gd name="connsiteX0" fmla="*/ 0 w 14596781"/>
              <a:gd name="connsiteY0" fmla="*/ 230749 h 575423"/>
              <a:gd name="connsiteX1" fmla="*/ 3052321 w 14596781"/>
              <a:gd name="connsiteY1" fmla="*/ 575004 h 575423"/>
              <a:gd name="connsiteX2" fmla="*/ 14596781 w 14596781"/>
              <a:gd name="connsiteY2" fmla="*/ 386743 h 575423"/>
              <a:gd name="connsiteX0" fmla="*/ 0 w 14596781"/>
              <a:gd name="connsiteY0" fmla="*/ 230749 h 575423"/>
              <a:gd name="connsiteX1" fmla="*/ 3052321 w 14596781"/>
              <a:gd name="connsiteY1" fmla="*/ 575004 h 575423"/>
              <a:gd name="connsiteX2" fmla="*/ 14596781 w 14596781"/>
              <a:gd name="connsiteY2" fmla="*/ 386743 h 575423"/>
              <a:gd name="connsiteX0" fmla="*/ 0 w 14743175"/>
              <a:gd name="connsiteY0" fmla="*/ 97228 h 572495"/>
              <a:gd name="connsiteX1" fmla="*/ 3198715 w 14743175"/>
              <a:gd name="connsiteY1" fmla="*/ 571126 h 572495"/>
              <a:gd name="connsiteX2" fmla="*/ 14743175 w 14743175"/>
              <a:gd name="connsiteY2" fmla="*/ 382865 h 572495"/>
              <a:gd name="connsiteX0" fmla="*/ 0 w 14743175"/>
              <a:gd name="connsiteY0" fmla="*/ 97228 h 572495"/>
              <a:gd name="connsiteX1" fmla="*/ 3198715 w 14743175"/>
              <a:gd name="connsiteY1" fmla="*/ 571126 h 572495"/>
              <a:gd name="connsiteX2" fmla="*/ 14743175 w 14743175"/>
              <a:gd name="connsiteY2" fmla="*/ 382865 h 572495"/>
              <a:gd name="connsiteX0" fmla="*/ 0 w 14743175"/>
              <a:gd name="connsiteY0" fmla="*/ 112102 h 592397"/>
              <a:gd name="connsiteX1" fmla="*/ 3198715 w 14743175"/>
              <a:gd name="connsiteY1" fmla="*/ 586000 h 592397"/>
              <a:gd name="connsiteX2" fmla="*/ 14743175 w 14743175"/>
              <a:gd name="connsiteY2" fmla="*/ 397739 h 592397"/>
              <a:gd name="connsiteX0" fmla="*/ 0 w 14743175"/>
              <a:gd name="connsiteY0" fmla="*/ 280835 h 585411"/>
              <a:gd name="connsiteX1" fmla="*/ 3198715 w 14743175"/>
              <a:gd name="connsiteY1" fmla="*/ 576475 h 585411"/>
              <a:gd name="connsiteX2" fmla="*/ 14743175 w 14743175"/>
              <a:gd name="connsiteY2" fmla="*/ 388214 h 585411"/>
              <a:gd name="connsiteX0" fmla="*/ 0 w 14743175"/>
              <a:gd name="connsiteY0" fmla="*/ 280835 h 576675"/>
              <a:gd name="connsiteX1" fmla="*/ 3198715 w 14743175"/>
              <a:gd name="connsiteY1" fmla="*/ 576475 h 576675"/>
              <a:gd name="connsiteX2" fmla="*/ 14743175 w 14743175"/>
              <a:gd name="connsiteY2" fmla="*/ 388214 h 576675"/>
              <a:gd name="connsiteX0" fmla="*/ 0 w 14743175"/>
              <a:gd name="connsiteY0" fmla="*/ 283802 h 579443"/>
              <a:gd name="connsiteX1" fmla="*/ 3198715 w 14743175"/>
              <a:gd name="connsiteY1" fmla="*/ 579442 h 579443"/>
              <a:gd name="connsiteX2" fmla="*/ 14743175 w 14743175"/>
              <a:gd name="connsiteY2" fmla="*/ 391181 h 57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43175" h="579443">
                <a:moveTo>
                  <a:pt x="0" y="283802"/>
                </a:moveTo>
                <a:cubicBezTo>
                  <a:pt x="863560" y="556442"/>
                  <a:pt x="1510089" y="577751"/>
                  <a:pt x="3198715" y="579442"/>
                </a:cubicBezTo>
                <a:cubicBezTo>
                  <a:pt x="4887341" y="581133"/>
                  <a:pt x="10852324" y="-588608"/>
                  <a:pt x="14743175" y="391181"/>
                </a:cubicBezTo>
              </a:path>
            </a:pathLst>
          </a:cu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淘宝-想搞设计PPT(倒卖必究)-8">
            <a:extLst>
              <a:ext uri="{FF2B5EF4-FFF2-40B4-BE49-F238E27FC236}">
                <a16:creationId xmlns:a16="http://schemas.microsoft.com/office/drawing/2014/main" id="{78189B6C-ACE3-8414-F542-758536CFC9DF}"/>
              </a:ext>
            </a:extLst>
          </p:cNvPr>
          <p:cNvSpPr txBox="1"/>
          <p:nvPr/>
        </p:nvSpPr>
        <p:spPr>
          <a:xfrm>
            <a:off x="1824140" y="5906409"/>
            <a:ext cx="2160442" cy="368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答辩人：</a:t>
            </a:r>
          </a:p>
        </p:txBody>
      </p:sp>
      <p:sp>
        <p:nvSpPr>
          <p:cNvPr id="11" name="淘宝-想搞设计PPT(倒卖必究)-11">
            <a:extLst>
              <a:ext uri="{FF2B5EF4-FFF2-40B4-BE49-F238E27FC236}">
                <a16:creationId xmlns:a16="http://schemas.microsoft.com/office/drawing/2014/main" id="{D22026D5-DBB4-6C71-DBBB-DFD171F71B5B}"/>
              </a:ext>
            </a:extLst>
          </p:cNvPr>
          <p:cNvSpPr txBox="1"/>
          <p:nvPr/>
        </p:nvSpPr>
        <p:spPr>
          <a:xfrm>
            <a:off x="4761585" y="5906409"/>
            <a:ext cx="2552076" cy="368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b="1" dirty="0">
                <a:solidFill>
                  <a:srgbClr val="FFFFFF"/>
                </a:solidFill>
              </a:rPr>
              <a:t>指导教师：</a:t>
            </a:r>
          </a:p>
        </p:txBody>
      </p:sp>
      <p:sp>
        <p:nvSpPr>
          <p:cNvPr id="14" name="淘宝-想搞设计PPT(倒卖必究)-14">
            <a:extLst>
              <a:ext uri="{FF2B5EF4-FFF2-40B4-BE49-F238E27FC236}">
                <a16:creationId xmlns:a16="http://schemas.microsoft.com/office/drawing/2014/main" id="{CAD6DB13-9A98-7141-9EA9-84165D74ACE6}"/>
              </a:ext>
            </a:extLst>
          </p:cNvPr>
          <p:cNvSpPr txBox="1"/>
          <p:nvPr/>
        </p:nvSpPr>
        <p:spPr>
          <a:xfrm>
            <a:off x="8034280" y="5906409"/>
            <a:ext cx="2552077" cy="368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b="1" dirty="0">
                <a:solidFill>
                  <a:srgbClr val="FFFFFF"/>
                </a:solidFill>
              </a:rPr>
              <a:t>日期：</a:t>
            </a:r>
          </a:p>
        </p:txBody>
      </p:sp>
      <p:sp>
        <p:nvSpPr>
          <p:cNvPr id="17" name="淘宝-想搞设计PPT(倒卖必究)-17">
            <a:extLst>
              <a:ext uri="{FF2B5EF4-FFF2-40B4-BE49-F238E27FC236}">
                <a16:creationId xmlns:a16="http://schemas.microsoft.com/office/drawing/2014/main" id="{9BD90397-A6FF-52B8-F7AC-FFCEF0E1F44E}"/>
              </a:ext>
            </a:extLst>
          </p:cNvPr>
          <p:cNvSpPr txBox="1"/>
          <p:nvPr/>
        </p:nvSpPr>
        <p:spPr>
          <a:xfrm>
            <a:off x="966669" y="4021904"/>
            <a:ext cx="10325100" cy="1107996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6600" b="1" spc="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+mj-ea"/>
                <a:ea typeface="+mj-ea"/>
              </a:rPr>
              <a:t>华中科技大学模板</a:t>
            </a:r>
            <a:r>
              <a:rPr lang="zh-CN" altLang="en-US" sz="6600" b="1" spc="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+mj-ea"/>
                <a:ea typeface="+mj-ea"/>
              </a:rPr>
              <a:t/>
            </a:r>
            <a:endParaRPr kumimoji="0" lang="zh-CN" altLang="en-US" sz="6600" b="1" i="0" u="none" strike="noStrike" kern="1200" cap="none" spc="40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20000"/>
                  </a:srgbClr>
                </a:outerShdw>
              </a:effectLst>
              <a:uLnTx/>
              <a:uFillTx/>
              <a:latin typeface="+mj-ea"/>
              <a:ea typeface="+mj-ea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0BE3889-DB68-E5BE-943E-99C4D5AF0C34}"/>
              </a:ext>
            </a:extLst>
          </p:cNvPr>
          <p:cNvGrpSpPr/>
          <p:nvPr/>
        </p:nvGrpSpPr>
        <p:grpSpPr>
          <a:xfrm>
            <a:off x="3487847" y="5129901"/>
            <a:ext cx="5222875" cy="338554"/>
            <a:chOff x="3487284" y="2055280"/>
            <a:chExt cx="5222875" cy="338554"/>
          </a:xfrm>
        </p:grpSpPr>
        <p:sp>
          <p:nvSpPr>
            <p:cNvPr id="19" name="淘宝-想搞设计PPT(倒卖必究)-19">
              <a:extLst>
                <a:ext uri="{FF2B5EF4-FFF2-40B4-BE49-F238E27FC236}">
                  <a16:creationId xmlns:a16="http://schemas.microsoft.com/office/drawing/2014/main" id="{D125F3EC-1045-729A-FCCC-E297A4D96DCC}"/>
                </a:ext>
              </a:extLst>
            </p:cNvPr>
            <p:cNvSpPr txBox="1"/>
            <p:nvPr/>
          </p:nvSpPr>
          <p:spPr>
            <a:xfrm>
              <a:off x="4178039" y="2055280"/>
              <a:ext cx="38396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dist">
                <a:defRPr/>
              </a:pPr>
              <a:r>
                <a:rPr lang="en-US" altLang="zh-CN" sz="1600" spc="200" dirty="0">
                  <a:solidFill>
                    <a:prstClr val="white"/>
                  </a:solidFill>
                  <a:latin typeface="Calibri Light" panose="020F0302020204030204" pitchFamily="34" charset="0"/>
                  <a:ea typeface="思源黑体 CN Light"/>
                  <a:cs typeface="Segoe UI Light" panose="020B0502040204020203" pitchFamily="34" charset="0"/>
                </a:rPr>
                <a:t>PPT TEMPLATE </a:t>
              </a:r>
              <a:endParaRPr kumimoji="0" lang="zh-CN" altLang="en-US" sz="1600" b="0" i="0" u="none" strike="noStrike" kern="1200" cap="none" spc="2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思源黑体 CN Light"/>
                <a:cs typeface="Segoe UI Light" panose="020B0502040204020203" pitchFamily="34" charset="0"/>
              </a:endParaRPr>
            </a:p>
          </p:txBody>
        </p:sp>
        <p:cxnSp>
          <p:nvCxnSpPr>
            <p:cNvPr id="20" name="淘宝-想搞设计PPT(倒卖必究)-20">
              <a:extLst>
                <a:ext uri="{FF2B5EF4-FFF2-40B4-BE49-F238E27FC236}">
                  <a16:creationId xmlns:a16="http://schemas.microsoft.com/office/drawing/2014/main" id="{5BE08272-4D01-8AAF-683B-917A6EE83186}"/>
                </a:ext>
              </a:extLst>
            </p:cNvPr>
            <p:cNvCxnSpPr/>
            <p:nvPr/>
          </p:nvCxnSpPr>
          <p:spPr>
            <a:xfrm>
              <a:off x="8055791" y="2232118"/>
              <a:ext cx="6543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淘宝-想搞设计PPT(倒卖必究)-21">
              <a:extLst>
                <a:ext uri="{FF2B5EF4-FFF2-40B4-BE49-F238E27FC236}">
                  <a16:creationId xmlns:a16="http://schemas.microsoft.com/office/drawing/2014/main" id="{C5771CDB-10CF-58A4-1AB7-57AA6D660CF3}"/>
                </a:ext>
              </a:extLst>
            </p:cNvPr>
            <p:cNvCxnSpPr/>
            <p:nvPr/>
          </p:nvCxnSpPr>
          <p:spPr>
            <a:xfrm>
              <a:off x="3487284" y="2232118"/>
              <a:ext cx="61277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5" name="Picture 114" descr="华中科技大学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8869" y="3481044"/>
            <a:ext cx="1923580" cy="42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679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668819" y="1542592"/>
            <a:ext cx="2421816" cy="4247810"/>
            <a:chOff x="668819" y="1733092"/>
            <a:chExt cx="2421816" cy="4247810"/>
          </a:xfrm>
        </p:grpSpPr>
        <p:sp>
          <p:nvSpPr>
            <p:cNvPr id="38" name="淘宝-想搞设计PPT(倒卖必究)-38"/>
            <p:cNvSpPr/>
            <p:nvPr/>
          </p:nvSpPr>
          <p:spPr bwMode="auto">
            <a:xfrm>
              <a:off x="668819" y="4563299"/>
              <a:ext cx="2421816" cy="1417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请在这里输入你的正文，详细阐述与关键词标题相关的具体内容。</a:t>
              </a:r>
            </a:p>
          </p:txBody>
        </p:sp>
        <p:sp>
          <p:nvSpPr>
            <p:cNvPr id="39" name="淘宝-想搞设计PPT(倒卖必究)-39"/>
            <p:cNvSpPr txBox="1"/>
            <p:nvPr/>
          </p:nvSpPr>
          <p:spPr bwMode="auto">
            <a:xfrm>
              <a:off x="668819" y="2302826"/>
              <a:ext cx="2421816" cy="41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 anchor="ctr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2000" b="1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输入小标题</a:t>
              </a:r>
              <a:endParaRPr lang="en-US" altLang="zh-CN" sz="2000" b="1" spc="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0" name="淘宝-想搞设计PPT(倒卖必究)-40"/>
            <p:cNvSpPr/>
            <p:nvPr/>
          </p:nvSpPr>
          <p:spPr bwMode="auto">
            <a:xfrm>
              <a:off x="1719891" y="1733092"/>
              <a:ext cx="319672" cy="461080"/>
            </a:xfrm>
            <a:custGeom>
              <a:avLst/>
              <a:gdLst>
                <a:gd name="T0" fmla="*/ 958 w 4522"/>
                <a:gd name="T1" fmla="*/ 5339 h 6532"/>
                <a:gd name="T2" fmla="*/ 1274 w 4522"/>
                <a:gd name="T3" fmla="*/ 5052 h 6532"/>
                <a:gd name="T4" fmla="*/ 1646 w 4522"/>
                <a:gd name="T5" fmla="*/ 5261 h 6532"/>
                <a:gd name="T6" fmla="*/ 1560 w 4522"/>
                <a:gd name="T7" fmla="*/ 5677 h 6532"/>
                <a:gd name="T8" fmla="*/ 1136 w 4522"/>
                <a:gd name="T9" fmla="*/ 5725 h 6532"/>
                <a:gd name="T10" fmla="*/ 2381 w 4522"/>
                <a:gd name="T11" fmla="*/ 5245 h 6532"/>
                <a:gd name="T12" fmla="*/ 2140 w 4522"/>
                <a:gd name="T13" fmla="*/ 5245 h 6532"/>
                <a:gd name="T14" fmla="*/ 2065 w 4522"/>
                <a:gd name="T15" fmla="*/ 5473 h 6532"/>
                <a:gd name="T16" fmla="*/ 2260 w 4522"/>
                <a:gd name="T17" fmla="*/ 5615 h 6532"/>
                <a:gd name="T18" fmla="*/ 2454 w 4522"/>
                <a:gd name="T19" fmla="*/ 5473 h 6532"/>
                <a:gd name="T20" fmla="*/ 3538 w 4522"/>
                <a:gd name="T21" fmla="*/ 5260 h 6532"/>
                <a:gd name="T22" fmla="*/ 3166 w 4522"/>
                <a:gd name="T23" fmla="*/ 5051 h 6532"/>
                <a:gd name="T24" fmla="*/ 2850 w 4522"/>
                <a:gd name="T25" fmla="*/ 5337 h 6532"/>
                <a:gd name="T26" fmla="*/ 3028 w 4522"/>
                <a:gd name="T27" fmla="*/ 5725 h 6532"/>
                <a:gd name="T28" fmla="*/ 3452 w 4522"/>
                <a:gd name="T29" fmla="*/ 5677 h 6532"/>
                <a:gd name="T30" fmla="*/ 3538 w 4522"/>
                <a:gd name="T31" fmla="*/ 5260 h 6532"/>
                <a:gd name="T32" fmla="*/ 1456 w 4522"/>
                <a:gd name="T33" fmla="*/ 6045 h 6532"/>
                <a:gd name="T34" fmla="*/ 1541 w 4522"/>
                <a:gd name="T35" fmla="*/ 6463 h 6532"/>
                <a:gd name="T36" fmla="*/ 1965 w 4522"/>
                <a:gd name="T37" fmla="*/ 6511 h 6532"/>
                <a:gd name="T38" fmla="*/ 2142 w 4522"/>
                <a:gd name="T39" fmla="*/ 6123 h 6532"/>
                <a:gd name="T40" fmla="*/ 1826 w 4522"/>
                <a:gd name="T41" fmla="*/ 5836 h 6532"/>
                <a:gd name="T42" fmla="*/ 2614 w 4522"/>
                <a:gd name="T43" fmla="*/ 6031 h 6532"/>
                <a:gd name="T44" fmla="*/ 2540 w 4522"/>
                <a:gd name="T45" fmla="*/ 6259 h 6532"/>
                <a:gd name="T46" fmla="*/ 2734 w 4522"/>
                <a:gd name="T47" fmla="*/ 6400 h 6532"/>
                <a:gd name="T48" fmla="*/ 2929 w 4522"/>
                <a:gd name="T49" fmla="*/ 6259 h 6532"/>
                <a:gd name="T50" fmla="*/ 2854 w 4522"/>
                <a:gd name="T51" fmla="*/ 6031 h 6532"/>
                <a:gd name="T52" fmla="*/ 4368 w 4522"/>
                <a:gd name="T53" fmla="*/ 3957 h 6532"/>
                <a:gd name="T54" fmla="*/ 3573 w 4522"/>
                <a:gd name="T55" fmla="*/ 4572 h 6532"/>
                <a:gd name="T56" fmla="*/ 4153 w 4522"/>
                <a:gd name="T57" fmla="*/ 4253 h 6532"/>
                <a:gd name="T58" fmla="*/ 154 w 4522"/>
                <a:gd name="T59" fmla="*/ 4515 h 6532"/>
                <a:gd name="T60" fmla="*/ 949 w 4522"/>
                <a:gd name="T61" fmla="*/ 3900 h 6532"/>
                <a:gd name="T62" fmla="*/ 369 w 4522"/>
                <a:gd name="T63" fmla="*/ 4219 h 6532"/>
                <a:gd name="T64" fmla="*/ 0 w 4522"/>
                <a:gd name="T65" fmla="*/ 1135 h 6532"/>
                <a:gd name="T66" fmla="*/ 918 w 4522"/>
                <a:gd name="T67" fmla="*/ 0 h 6532"/>
                <a:gd name="T68" fmla="*/ 4522 w 4522"/>
                <a:gd name="T69" fmla="*/ 429 h 6532"/>
                <a:gd name="T70" fmla="*/ 3485 w 4522"/>
                <a:gd name="T71" fmla="*/ 2053 h 6532"/>
                <a:gd name="T72" fmla="*/ 2874 w 4522"/>
                <a:gd name="T73" fmla="*/ 3389 h 6532"/>
                <a:gd name="T74" fmla="*/ 3340 w 4522"/>
                <a:gd name="T75" fmla="*/ 3815 h 6532"/>
                <a:gd name="T76" fmla="*/ 1184 w 4522"/>
                <a:gd name="T77" fmla="*/ 3815 h 6532"/>
                <a:gd name="T78" fmla="*/ 1649 w 4522"/>
                <a:gd name="T79" fmla="*/ 3389 h 6532"/>
                <a:gd name="T80" fmla="*/ 1038 w 4522"/>
                <a:gd name="T81" fmla="*/ 2053 h 6532"/>
                <a:gd name="T82" fmla="*/ 3601 w 4522"/>
                <a:gd name="T83" fmla="*/ 1589 h 6532"/>
                <a:gd name="T84" fmla="*/ 4057 w 4522"/>
                <a:gd name="T85" fmla="*/ 896 h 6532"/>
                <a:gd name="T86" fmla="*/ 3601 w 4522"/>
                <a:gd name="T87" fmla="*/ 1589 h 6532"/>
                <a:gd name="T88" fmla="*/ 2634 w 4522"/>
                <a:gd name="T89" fmla="*/ 4320 h 6532"/>
                <a:gd name="T90" fmla="*/ 1642 w 4522"/>
                <a:gd name="T91" fmla="*/ 1317 h 6532"/>
                <a:gd name="T92" fmla="*/ 2338 w 4522"/>
                <a:gd name="T93" fmla="*/ 1545 h 6532"/>
                <a:gd name="T94" fmla="*/ 2104 w 4522"/>
                <a:gd name="T95" fmla="*/ 1309 h 6532"/>
                <a:gd name="T96" fmla="*/ 465 w 4522"/>
                <a:gd name="T97" fmla="*/ 1135 h 6532"/>
                <a:gd name="T98" fmla="*/ 918 w 4522"/>
                <a:gd name="T99" fmla="*/ 1500 h 6532"/>
                <a:gd name="T100" fmla="*/ 465 w 4522"/>
                <a:gd name="T101" fmla="*/ 1135 h 6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22" h="6532">
                  <a:moveTo>
                    <a:pt x="1069" y="5679"/>
                  </a:moveTo>
                  <a:lnTo>
                    <a:pt x="1120" y="5475"/>
                  </a:lnTo>
                  <a:lnTo>
                    <a:pt x="958" y="5339"/>
                  </a:lnTo>
                  <a:cubicBezTo>
                    <a:pt x="928" y="5313"/>
                    <a:pt x="944" y="5264"/>
                    <a:pt x="984" y="5261"/>
                  </a:cubicBezTo>
                  <a:lnTo>
                    <a:pt x="1194" y="5247"/>
                  </a:lnTo>
                  <a:lnTo>
                    <a:pt x="1274" y="5052"/>
                  </a:lnTo>
                  <a:cubicBezTo>
                    <a:pt x="1289" y="5015"/>
                    <a:pt x="1341" y="5015"/>
                    <a:pt x="1356" y="5052"/>
                  </a:cubicBezTo>
                  <a:lnTo>
                    <a:pt x="1436" y="5247"/>
                  </a:lnTo>
                  <a:lnTo>
                    <a:pt x="1646" y="5261"/>
                  </a:lnTo>
                  <a:cubicBezTo>
                    <a:pt x="1686" y="5264"/>
                    <a:pt x="1702" y="5313"/>
                    <a:pt x="1672" y="5339"/>
                  </a:cubicBezTo>
                  <a:lnTo>
                    <a:pt x="1509" y="5473"/>
                  </a:lnTo>
                  <a:lnTo>
                    <a:pt x="1560" y="5677"/>
                  </a:lnTo>
                  <a:cubicBezTo>
                    <a:pt x="1569" y="5716"/>
                    <a:pt x="1528" y="5747"/>
                    <a:pt x="1493" y="5725"/>
                  </a:cubicBezTo>
                  <a:lnTo>
                    <a:pt x="1314" y="5615"/>
                  </a:lnTo>
                  <a:lnTo>
                    <a:pt x="1136" y="5725"/>
                  </a:lnTo>
                  <a:cubicBezTo>
                    <a:pt x="1101" y="5748"/>
                    <a:pt x="1058" y="5717"/>
                    <a:pt x="1069" y="5679"/>
                  </a:cubicBezTo>
                  <a:close/>
                  <a:moveTo>
                    <a:pt x="2592" y="5260"/>
                  </a:moveTo>
                  <a:lnTo>
                    <a:pt x="2381" y="5245"/>
                  </a:lnTo>
                  <a:lnTo>
                    <a:pt x="2301" y="5051"/>
                  </a:lnTo>
                  <a:cubicBezTo>
                    <a:pt x="2286" y="5013"/>
                    <a:pt x="2234" y="5013"/>
                    <a:pt x="2220" y="5051"/>
                  </a:cubicBezTo>
                  <a:lnTo>
                    <a:pt x="2140" y="5245"/>
                  </a:lnTo>
                  <a:lnTo>
                    <a:pt x="1929" y="5260"/>
                  </a:lnTo>
                  <a:cubicBezTo>
                    <a:pt x="1889" y="5263"/>
                    <a:pt x="1873" y="5312"/>
                    <a:pt x="1904" y="5337"/>
                  </a:cubicBezTo>
                  <a:lnTo>
                    <a:pt x="2065" y="5473"/>
                  </a:lnTo>
                  <a:lnTo>
                    <a:pt x="2014" y="5677"/>
                  </a:lnTo>
                  <a:cubicBezTo>
                    <a:pt x="2005" y="5716"/>
                    <a:pt x="2046" y="5747"/>
                    <a:pt x="2081" y="5725"/>
                  </a:cubicBezTo>
                  <a:lnTo>
                    <a:pt x="2260" y="5615"/>
                  </a:lnTo>
                  <a:lnTo>
                    <a:pt x="2438" y="5725"/>
                  </a:lnTo>
                  <a:cubicBezTo>
                    <a:pt x="2472" y="5747"/>
                    <a:pt x="2514" y="5716"/>
                    <a:pt x="2505" y="5677"/>
                  </a:cubicBezTo>
                  <a:lnTo>
                    <a:pt x="2454" y="5473"/>
                  </a:lnTo>
                  <a:lnTo>
                    <a:pt x="2616" y="5337"/>
                  </a:lnTo>
                  <a:cubicBezTo>
                    <a:pt x="2648" y="5312"/>
                    <a:pt x="2632" y="5263"/>
                    <a:pt x="2592" y="5260"/>
                  </a:cubicBezTo>
                  <a:close/>
                  <a:moveTo>
                    <a:pt x="3538" y="5260"/>
                  </a:moveTo>
                  <a:lnTo>
                    <a:pt x="3328" y="5245"/>
                  </a:lnTo>
                  <a:lnTo>
                    <a:pt x="3248" y="5051"/>
                  </a:lnTo>
                  <a:cubicBezTo>
                    <a:pt x="3233" y="5013"/>
                    <a:pt x="3181" y="5013"/>
                    <a:pt x="3166" y="5051"/>
                  </a:cubicBezTo>
                  <a:lnTo>
                    <a:pt x="3086" y="5245"/>
                  </a:lnTo>
                  <a:lnTo>
                    <a:pt x="2876" y="5260"/>
                  </a:lnTo>
                  <a:cubicBezTo>
                    <a:pt x="2836" y="5263"/>
                    <a:pt x="2820" y="5312"/>
                    <a:pt x="2850" y="5337"/>
                  </a:cubicBezTo>
                  <a:lnTo>
                    <a:pt x="3012" y="5473"/>
                  </a:lnTo>
                  <a:lnTo>
                    <a:pt x="2961" y="5677"/>
                  </a:lnTo>
                  <a:cubicBezTo>
                    <a:pt x="2952" y="5716"/>
                    <a:pt x="2993" y="5747"/>
                    <a:pt x="3028" y="5725"/>
                  </a:cubicBezTo>
                  <a:lnTo>
                    <a:pt x="3206" y="5615"/>
                  </a:lnTo>
                  <a:lnTo>
                    <a:pt x="3385" y="5725"/>
                  </a:lnTo>
                  <a:cubicBezTo>
                    <a:pt x="3418" y="5747"/>
                    <a:pt x="3461" y="5716"/>
                    <a:pt x="3452" y="5677"/>
                  </a:cubicBezTo>
                  <a:lnTo>
                    <a:pt x="3401" y="5473"/>
                  </a:lnTo>
                  <a:lnTo>
                    <a:pt x="3562" y="5337"/>
                  </a:lnTo>
                  <a:cubicBezTo>
                    <a:pt x="3594" y="5312"/>
                    <a:pt x="3578" y="5263"/>
                    <a:pt x="3538" y="5260"/>
                  </a:cubicBezTo>
                  <a:close/>
                  <a:moveTo>
                    <a:pt x="1746" y="5836"/>
                  </a:moveTo>
                  <a:lnTo>
                    <a:pt x="1666" y="6031"/>
                  </a:lnTo>
                  <a:lnTo>
                    <a:pt x="1456" y="6045"/>
                  </a:lnTo>
                  <a:cubicBezTo>
                    <a:pt x="1416" y="6048"/>
                    <a:pt x="1400" y="6097"/>
                    <a:pt x="1430" y="6123"/>
                  </a:cubicBezTo>
                  <a:lnTo>
                    <a:pt x="1592" y="6259"/>
                  </a:lnTo>
                  <a:lnTo>
                    <a:pt x="1541" y="6463"/>
                  </a:lnTo>
                  <a:cubicBezTo>
                    <a:pt x="1532" y="6501"/>
                    <a:pt x="1573" y="6532"/>
                    <a:pt x="1608" y="6511"/>
                  </a:cubicBezTo>
                  <a:lnTo>
                    <a:pt x="1786" y="6400"/>
                  </a:lnTo>
                  <a:lnTo>
                    <a:pt x="1965" y="6511"/>
                  </a:lnTo>
                  <a:cubicBezTo>
                    <a:pt x="1998" y="6532"/>
                    <a:pt x="2041" y="6501"/>
                    <a:pt x="2032" y="6463"/>
                  </a:cubicBezTo>
                  <a:lnTo>
                    <a:pt x="1981" y="6259"/>
                  </a:lnTo>
                  <a:lnTo>
                    <a:pt x="2142" y="6123"/>
                  </a:lnTo>
                  <a:cubicBezTo>
                    <a:pt x="2173" y="6097"/>
                    <a:pt x="2157" y="6048"/>
                    <a:pt x="2117" y="6045"/>
                  </a:cubicBezTo>
                  <a:lnTo>
                    <a:pt x="1906" y="6031"/>
                  </a:lnTo>
                  <a:lnTo>
                    <a:pt x="1826" y="5836"/>
                  </a:lnTo>
                  <a:cubicBezTo>
                    <a:pt x="1813" y="5799"/>
                    <a:pt x="1761" y="5799"/>
                    <a:pt x="1746" y="5836"/>
                  </a:cubicBezTo>
                  <a:close/>
                  <a:moveTo>
                    <a:pt x="2694" y="5836"/>
                  </a:moveTo>
                  <a:lnTo>
                    <a:pt x="2614" y="6031"/>
                  </a:lnTo>
                  <a:lnTo>
                    <a:pt x="2404" y="6045"/>
                  </a:lnTo>
                  <a:cubicBezTo>
                    <a:pt x="2364" y="6048"/>
                    <a:pt x="2348" y="6097"/>
                    <a:pt x="2378" y="6123"/>
                  </a:cubicBezTo>
                  <a:lnTo>
                    <a:pt x="2540" y="6259"/>
                  </a:lnTo>
                  <a:lnTo>
                    <a:pt x="2489" y="6463"/>
                  </a:lnTo>
                  <a:cubicBezTo>
                    <a:pt x="2480" y="6501"/>
                    <a:pt x="2521" y="6532"/>
                    <a:pt x="2556" y="6511"/>
                  </a:cubicBezTo>
                  <a:lnTo>
                    <a:pt x="2734" y="6400"/>
                  </a:lnTo>
                  <a:lnTo>
                    <a:pt x="2913" y="6511"/>
                  </a:lnTo>
                  <a:cubicBezTo>
                    <a:pt x="2946" y="6532"/>
                    <a:pt x="2989" y="6501"/>
                    <a:pt x="2980" y="6463"/>
                  </a:cubicBezTo>
                  <a:lnTo>
                    <a:pt x="2929" y="6259"/>
                  </a:lnTo>
                  <a:lnTo>
                    <a:pt x="3090" y="6123"/>
                  </a:lnTo>
                  <a:cubicBezTo>
                    <a:pt x="3121" y="6097"/>
                    <a:pt x="3105" y="6048"/>
                    <a:pt x="3065" y="6045"/>
                  </a:cubicBezTo>
                  <a:lnTo>
                    <a:pt x="2854" y="6031"/>
                  </a:lnTo>
                  <a:lnTo>
                    <a:pt x="2774" y="5836"/>
                  </a:lnTo>
                  <a:cubicBezTo>
                    <a:pt x="2761" y="5799"/>
                    <a:pt x="2709" y="5799"/>
                    <a:pt x="2694" y="5836"/>
                  </a:cubicBezTo>
                  <a:close/>
                  <a:moveTo>
                    <a:pt x="4368" y="3957"/>
                  </a:moveTo>
                  <a:cubicBezTo>
                    <a:pt x="4386" y="3935"/>
                    <a:pt x="4370" y="3900"/>
                    <a:pt x="4341" y="3900"/>
                  </a:cubicBezTo>
                  <a:lnTo>
                    <a:pt x="3573" y="3900"/>
                  </a:lnTo>
                  <a:lnTo>
                    <a:pt x="3573" y="4572"/>
                  </a:lnTo>
                  <a:lnTo>
                    <a:pt x="4341" y="4572"/>
                  </a:lnTo>
                  <a:cubicBezTo>
                    <a:pt x="4370" y="4572"/>
                    <a:pt x="4386" y="4537"/>
                    <a:pt x="4368" y="4515"/>
                  </a:cubicBezTo>
                  <a:lnTo>
                    <a:pt x="4153" y="4253"/>
                  </a:lnTo>
                  <a:cubicBezTo>
                    <a:pt x="4146" y="4245"/>
                    <a:pt x="4146" y="4233"/>
                    <a:pt x="4153" y="4224"/>
                  </a:cubicBezTo>
                  <a:lnTo>
                    <a:pt x="4368" y="3957"/>
                  </a:lnTo>
                  <a:close/>
                  <a:moveTo>
                    <a:pt x="154" y="4515"/>
                  </a:moveTo>
                  <a:cubicBezTo>
                    <a:pt x="136" y="4537"/>
                    <a:pt x="152" y="4572"/>
                    <a:pt x="181" y="4572"/>
                  </a:cubicBezTo>
                  <a:lnTo>
                    <a:pt x="949" y="4572"/>
                  </a:lnTo>
                  <a:lnTo>
                    <a:pt x="949" y="3900"/>
                  </a:lnTo>
                  <a:lnTo>
                    <a:pt x="181" y="3900"/>
                  </a:lnTo>
                  <a:cubicBezTo>
                    <a:pt x="152" y="3900"/>
                    <a:pt x="136" y="3935"/>
                    <a:pt x="154" y="3957"/>
                  </a:cubicBezTo>
                  <a:lnTo>
                    <a:pt x="369" y="4219"/>
                  </a:lnTo>
                  <a:cubicBezTo>
                    <a:pt x="376" y="4227"/>
                    <a:pt x="376" y="4239"/>
                    <a:pt x="369" y="4248"/>
                  </a:cubicBezTo>
                  <a:lnTo>
                    <a:pt x="154" y="4515"/>
                  </a:lnTo>
                  <a:close/>
                  <a:moveTo>
                    <a:pt x="0" y="1135"/>
                  </a:moveTo>
                  <a:lnTo>
                    <a:pt x="0" y="431"/>
                  </a:lnTo>
                  <a:lnTo>
                    <a:pt x="918" y="431"/>
                  </a:lnTo>
                  <a:lnTo>
                    <a:pt x="918" y="0"/>
                  </a:lnTo>
                  <a:lnTo>
                    <a:pt x="3604" y="0"/>
                  </a:lnTo>
                  <a:lnTo>
                    <a:pt x="3604" y="429"/>
                  </a:lnTo>
                  <a:lnTo>
                    <a:pt x="4522" y="429"/>
                  </a:lnTo>
                  <a:lnTo>
                    <a:pt x="4522" y="1135"/>
                  </a:lnTo>
                  <a:cubicBezTo>
                    <a:pt x="4522" y="1641"/>
                    <a:pt x="4110" y="2053"/>
                    <a:pt x="3604" y="2053"/>
                  </a:cubicBezTo>
                  <a:lnTo>
                    <a:pt x="3485" y="2053"/>
                  </a:lnTo>
                  <a:cubicBezTo>
                    <a:pt x="3312" y="2436"/>
                    <a:pt x="2965" y="2723"/>
                    <a:pt x="2545" y="2813"/>
                  </a:cubicBezTo>
                  <a:lnTo>
                    <a:pt x="2545" y="3389"/>
                  </a:lnTo>
                  <a:lnTo>
                    <a:pt x="2874" y="3389"/>
                  </a:lnTo>
                  <a:cubicBezTo>
                    <a:pt x="2976" y="3389"/>
                    <a:pt x="3058" y="3472"/>
                    <a:pt x="3058" y="3573"/>
                  </a:cubicBezTo>
                  <a:lnTo>
                    <a:pt x="3058" y="3815"/>
                  </a:lnTo>
                  <a:lnTo>
                    <a:pt x="3340" y="3815"/>
                  </a:lnTo>
                  <a:lnTo>
                    <a:pt x="3340" y="4677"/>
                  </a:lnTo>
                  <a:lnTo>
                    <a:pt x="1184" y="4677"/>
                  </a:lnTo>
                  <a:lnTo>
                    <a:pt x="1184" y="3815"/>
                  </a:lnTo>
                  <a:lnTo>
                    <a:pt x="1465" y="3815"/>
                  </a:lnTo>
                  <a:lnTo>
                    <a:pt x="1465" y="3573"/>
                  </a:lnTo>
                  <a:cubicBezTo>
                    <a:pt x="1465" y="3472"/>
                    <a:pt x="1548" y="3389"/>
                    <a:pt x="1649" y="3389"/>
                  </a:cubicBezTo>
                  <a:lnTo>
                    <a:pt x="1978" y="3389"/>
                  </a:lnTo>
                  <a:lnTo>
                    <a:pt x="1978" y="2813"/>
                  </a:lnTo>
                  <a:cubicBezTo>
                    <a:pt x="1558" y="2723"/>
                    <a:pt x="1212" y="2436"/>
                    <a:pt x="1038" y="2053"/>
                  </a:cubicBezTo>
                  <a:lnTo>
                    <a:pt x="920" y="2053"/>
                  </a:lnTo>
                  <a:cubicBezTo>
                    <a:pt x="412" y="2053"/>
                    <a:pt x="0" y="1641"/>
                    <a:pt x="0" y="1135"/>
                  </a:cubicBezTo>
                  <a:close/>
                  <a:moveTo>
                    <a:pt x="3601" y="1589"/>
                  </a:moveTo>
                  <a:lnTo>
                    <a:pt x="3604" y="1589"/>
                  </a:lnTo>
                  <a:cubicBezTo>
                    <a:pt x="3854" y="1589"/>
                    <a:pt x="4057" y="1385"/>
                    <a:pt x="4057" y="1136"/>
                  </a:cubicBezTo>
                  <a:lnTo>
                    <a:pt x="4057" y="896"/>
                  </a:lnTo>
                  <a:lnTo>
                    <a:pt x="3604" y="896"/>
                  </a:lnTo>
                  <a:lnTo>
                    <a:pt x="3604" y="1501"/>
                  </a:lnTo>
                  <a:cubicBezTo>
                    <a:pt x="3604" y="1531"/>
                    <a:pt x="3602" y="1560"/>
                    <a:pt x="3601" y="1589"/>
                  </a:cubicBezTo>
                  <a:close/>
                  <a:moveTo>
                    <a:pt x="1888" y="3859"/>
                  </a:moveTo>
                  <a:lnTo>
                    <a:pt x="1888" y="4320"/>
                  </a:lnTo>
                  <a:lnTo>
                    <a:pt x="2634" y="4320"/>
                  </a:lnTo>
                  <a:lnTo>
                    <a:pt x="2634" y="3859"/>
                  </a:lnTo>
                  <a:lnTo>
                    <a:pt x="1888" y="3859"/>
                  </a:lnTo>
                  <a:close/>
                  <a:moveTo>
                    <a:pt x="1642" y="1317"/>
                  </a:moveTo>
                  <a:lnTo>
                    <a:pt x="1868" y="1544"/>
                  </a:lnTo>
                  <a:lnTo>
                    <a:pt x="2102" y="1780"/>
                  </a:lnTo>
                  <a:lnTo>
                    <a:pt x="2338" y="1545"/>
                  </a:lnTo>
                  <a:lnTo>
                    <a:pt x="2878" y="1008"/>
                  </a:lnTo>
                  <a:lnTo>
                    <a:pt x="2644" y="772"/>
                  </a:lnTo>
                  <a:lnTo>
                    <a:pt x="2104" y="1309"/>
                  </a:lnTo>
                  <a:lnTo>
                    <a:pt x="1878" y="1083"/>
                  </a:lnTo>
                  <a:lnTo>
                    <a:pt x="1642" y="1317"/>
                  </a:lnTo>
                  <a:close/>
                  <a:moveTo>
                    <a:pt x="465" y="1135"/>
                  </a:moveTo>
                  <a:cubicBezTo>
                    <a:pt x="465" y="1385"/>
                    <a:pt x="669" y="1588"/>
                    <a:pt x="918" y="1588"/>
                  </a:cubicBezTo>
                  <a:lnTo>
                    <a:pt x="921" y="1588"/>
                  </a:lnTo>
                  <a:cubicBezTo>
                    <a:pt x="920" y="1559"/>
                    <a:pt x="918" y="1529"/>
                    <a:pt x="918" y="1500"/>
                  </a:cubicBezTo>
                  <a:lnTo>
                    <a:pt x="918" y="895"/>
                  </a:lnTo>
                  <a:lnTo>
                    <a:pt x="465" y="895"/>
                  </a:lnTo>
                  <a:lnTo>
                    <a:pt x="465" y="1135"/>
                  </a:lnTo>
                  <a:close/>
                </a:path>
              </a:pathLst>
            </a:custGeom>
            <a:solidFill>
              <a:srgbClr val="A6A8AA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5" name="淘宝-想搞设计PPT(倒卖必究)-5"/>
            <p:cNvSpPr txBox="1"/>
            <p:nvPr/>
          </p:nvSpPr>
          <p:spPr>
            <a:xfrm>
              <a:off x="980281" y="3139696"/>
              <a:ext cx="179889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6000" b="1" dirty="0">
                  <a:solidFill>
                    <a:srgbClr val="04559D"/>
                  </a:solidFill>
                </a:rPr>
                <a:t>100+</a:t>
              </a:r>
              <a:r>
                <a:rPr lang="en-US" altLang="zh-CN" sz="4000" b="1" dirty="0">
                  <a:solidFill>
                    <a:srgbClr val="04559D"/>
                  </a:solidFill>
                </a:rPr>
                <a:t/>
              </a:r>
              <a:endParaRPr lang="zh-CN" altLang="en-US" sz="6000" b="1" dirty="0">
                <a:solidFill>
                  <a:srgbClr val="A3010B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479668" y="1542592"/>
            <a:ext cx="2421816" cy="4247810"/>
            <a:chOff x="3479668" y="1733092"/>
            <a:chExt cx="2421816" cy="4247810"/>
          </a:xfrm>
        </p:grpSpPr>
        <p:sp>
          <p:nvSpPr>
            <p:cNvPr id="44" name="淘宝-想搞设计PPT(倒卖必究)-44"/>
            <p:cNvSpPr/>
            <p:nvPr/>
          </p:nvSpPr>
          <p:spPr bwMode="auto">
            <a:xfrm>
              <a:off x="3479668" y="4563299"/>
              <a:ext cx="2421816" cy="1417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请在这里输入你的正文，详细阐述与关键词标题相关的具体内容。</a:t>
              </a:r>
            </a:p>
          </p:txBody>
        </p:sp>
        <p:sp>
          <p:nvSpPr>
            <p:cNvPr id="45" name="淘宝-想搞设计PPT(倒卖必究)-45"/>
            <p:cNvSpPr txBox="1"/>
            <p:nvPr/>
          </p:nvSpPr>
          <p:spPr bwMode="auto">
            <a:xfrm>
              <a:off x="3479668" y="2302826"/>
              <a:ext cx="2421816" cy="41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 anchor="ctr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2000" b="1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输入小标题</a:t>
              </a:r>
              <a:endParaRPr lang="en-US" altLang="zh-CN" sz="2000" b="1" spc="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6" name="淘宝-想搞设计PPT(倒卖必究)-46"/>
            <p:cNvSpPr/>
            <p:nvPr/>
          </p:nvSpPr>
          <p:spPr bwMode="auto">
            <a:xfrm>
              <a:off x="4530740" y="1733092"/>
              <a:ext cx="319672" cy="461080"/>
            </a:xfrm>
            <a:custGeom>
              <a:avLst/>
              <a:gdLst>
                <a:gd name="T0" fmla="*/ 958 w 4522"/>
                <a:gd name="T1" fmla="*/ 5339 h 6532"/>
                <a:gd name="T2" fmla="*/ 1274 w 4522"/>
                <a:gd name="T3" fmla="*/ 5052 h 6532"/>
                <a:gd name="T4" fmla="*/ 1646 w 4522"/>
                <a:gd name="T5" fmla="*/ 5261 h 6532"/>
                <a:gd name="T6" fmla="*/ 1560 w 4522"/>
                <a:gd name="T7" fmla="*/ 5677 h 6532"/>
                <a:gd name="T8" fmla="*/ 1136 w 4522"/>
                <a:gd name="T9" fmla="*/ 5725 h 6532"/>
                <a:gd name="T10" fmla="*/ 2381 w 4522"/>
                <a:gd name="T11" fmla="*/ 5245 h 6532"/>
                <a:gd name="T12" fmla="*/ 2140 w 4522"/>
                <a:gd name="T13" fmla="*/ 5245 h 6532"/>
                <a:gd name="T14" fmla="*/ 2065 w 4522"/>
                <a:gd name="T15" fmla="*/ 5473 h 6532"/>
                <a:gd name="T16" fmla="*/ 2260 w 4522"/>
                <a:gd name="T17" fmla="*/ 5615 h 6532"/>
                <a:gd name="T18" fmla="*/ 2454 w 4522"/>
                <a:gd name="T19" fmla="*/ 5473 h 6532"/>
                <a:gd name="T20" fmla="*/ 3538 w 4522"/>
                <a:gd name="T21" fmla="*/ 5260 h 6532"/>
                <a:gd name="T22" fmla="*/ 3166 w 4522"/>
                <a:gd name="T23" fmla="*/ 5051 h 6532"/>
                <a:gd name="T24" fmla="*/ 2850 w 4522"/>
                <a:gd name="T25" fmla="*/ 5337 h 6532"/>
                <a:gd name="T26" fmla="*/ 3028 w 4522"/>
                <a:gd name="T27" fmla="*/ 5725 h 6532"/>
                <a:gd name="T28" fmla="*/ 3452 w 4522"/>
                <a:gd name="T29" fmla="*/ 5677 h 6532"/>
                <a:gd name="T30" fmla="*/ 3538 w 4522"/>
                <a:gd name="T31" fmla="*/ 5260 h 6532"/>
                <a:gd name="T32" fmla="*/ 1456 w 4522"/>
                <a:gd name="T33" fmla="*/ 6045 h 6532"/>
                <a:gd name="T34" fmla="*/ 1541 w 4522"/>
                <a:gd name="T35" fmla="*/ 6463 h 6532"/>
                <a:gd name="T36" fmla="*/ 1965 w 4522"/>
                <a:gd name="T37" fmla="*/ 6511 h 6532"/>
                <a:gd name="T38" fmla="*/ 2142 w 4522"/>
                <a:gd name="T39" fmla="*/ 6123 h 6532"/>
                <a:gd name="T40" fmla="*/ 1826 w 4522"/>
                <a:gd name="T41" fmla="*/ 5836 h 6532"/>
                <a:gd name="T42" fmla="*/ 2614 w 4522"/>
                <a:gd name="T43" fmla="*/ 6031 h 6532"/>
                <a:gd name="T44" fmla="*/ 2540 w 4522"/>
                <a:gd name="T45" fmla="*/ 6259 h 6532"/>
                <a:gd name="T46" fmla="*/ 2734 w 4522"/>
                <a:gd name="T47" fmla="*/ 6400 h 6532"/>
                <a:gd name="T48" fmla="*/ 2929 w 4522"/>
                <a:gd name="T49" fmla="*/ 6259 h 6532"/>
                <a:gd name="T50" fmla="*/ 2854 w 4522"/>
                <a:gd name="T51" fmla="*/ 6031 h 6532"/>
                <a:gd name="T52" fmla="*/ 4368 w 4522"/>
                <a:gd name="T53" fmla="*/ 3957 h 6532"/>
                <a:gd name="T54" fmla="*/ 3573 w 4522"/>
                <a:gd name="T55" fmla="*/ 4572 h 6532"/>
                <a:gd name="T56" fmla="*/ 4153 w 4522"/>
                <a:gd name="T57" fmla="*/ 4253 h 6532"/>
                <a:gd name="T58" fmla="*/ 154 w 4522"/>
                <a:gd name="T59" fmla="*/ 4515 h 6532"/>
                <a:gd name="T60" fmla="*/ 949 w 4522"/>
                <a:gd name="T61" fmla="*/ 3900 h 6532"/>
                <a:gd name="T62" fmla="*/ 369 w 4522"/>
                <a:gd name="T63" fmla="*/ 4219 h 6532"/>
                <a:gd name="T64" fmla="*/ 0 w 4522"/>
                <a:gd name="T65" fmla="*/ 1135 h 6532"/>
                <a:gd name="T66" fmla="*/ 918 w 4522"/>
                <a:gd name="T67" fmla="*/ 0 h 6532"/>
                <a:gd name="T68" fmla="*/ 4522 w 4522"/>
                <a:gd name="T69" fmla="*/ 429 h 6532"/>
                <a:gd name="T70" fmla="*/ 3485 w 4522"/>
                <a:gd name="T71" fmla="*/ 2053 h 6532"/>
                <a:gd name="T72" fmla="*/ 2874 w 4522"/>
                <a:gd name="T73" fmla="*/ 3389 h 6532"/>
                <a:gd name="T74" fmla="*/ 3340 w 4522"/>
                <a:gd name="T75" fmla="*/ 3815 h 6532"/>
                <a:gd name="T76" fmla="*/ 1184 w 4522"/>
                <a:gd name="T77" fmla="*/ 3815 h 6532"/>
                <a:gd name="T78" fmla="*/ 1649 w 4522"/>
                <a:gd name="T79" fmla="*/ 3389 h 6532"/>
                <a:gd name="T80" fmla="*/ 1038 w 4522"/>
                <a:gd name="T81" fmla="*/ 2053 h 6532"/>
                <a:gd name="T82" fmla="*/ 3601 w 4522"/>
                <a:gd name="T83" fmla="*/ 1589 h 6532"/>
                <a:gd name="T84" fmla="*/ 4057 w 4522"/>
                <a:gd name="T85" fmla="*/ 896 h 6532"/>
                <a:gd name="T86" fmla="*/ 3601 w 4522"/>
                <a:gd name="T87" fmla="*/ 1589 h 6532"/>
                <a:gd name="T88" fmla="*/ 2634 w 4522"/>
                <a:gd name="T89" fmla="*/ 4320 h 6532"/>
                <a:gd name="T90" fmla="*/ 1642 w 4522"/>
                <a:gd name="T91" fmla="*/ 1317 h 6532"/>
                <a:gd name="T92" fmla="*/ 2338 w 4522"/>
                <a:gd name="T93" fmla="*/ 1545 h 6532"/>
                <a:gd name="T94" fmla="*/ 2104 w 4522"/>
                <a:gd name="T95" fmla="*/ 1309 h 6532"/>
                <a:gd name="T96" fmla="*/ 465 w 4522"/>
                <a:gd name="T97" fmla="*/ 1135 h 6532"/>
                <a:gd name="T98" fmla="*/ 918 w 4522"/>
                <a:gd name="T99" fmla="*/ 1500 h 6532"/>
                <a:gd name="T100" fmla="*/ 465 w 4522"/>
                <a:gd name="T101" fmla="*/ 1135 h 6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22" h="6532">
                  <a:moveTo>
                    <a:pt x="1069" y="5679"/>
                  </a:moveTo>
                  <a:lnTo>
                    <a:pt x="1120" y="5475"/>
                  </a:lnTo>
                  <a:lnTo>
                    <a:pt x="958" y="5339"/>
                  </a:lnTo>
                  <a:cubicBezTo>
                    <a:pt x="928" y="5313"/>
                    <a:pt x="944" y="5264"/>
                    <a:pt x="984" y="5261"/>
                  </a:cubicBezTo>
                  <a:lnTo>
                    <a:pt x="1194" y="5247"/>
                  </a:lnTo>
                  <a:lnTo>
                    <a:pt x="1274" y="5052"/>
                  </a:lnTo>
                  <a:cubicBezTo>
                    <a:pt x="1289" y="5015"/>
                    <a:pt x="1341" y="5015"/>
                    <a:pt x="1356" y="5052"/>
                  </a:cubicBezTo>
                  <a:lnTo>
                    <a:pt x="1436" y="5247"/>
                  </a:lnTo>
                  <a:lnTo>
                    <a:pt x="1646" y="5261"/>
                  </a:lnTo>
                  <a:cubicBezTo>
                    <a:pt x="1686" y="5264"/>
                    <a:pt x="1702" y="5313"/>
                    <a:pt x="1672" y="5339"/>
                  </a:cubicBezTo>
                  <a:lnTo>
                    <a:pt x="1509" y="5473"/>
                  </a:lnTo>
                  <a:lnTo>
                    <a:pt x="1560" y="5677"/>
                  </a:lnTo>
                  <a:cubicBezTo>
                    <a:pt x="1569" y="5716"/>
                    <a:pt x="1528" y="5747"/>
                    <a:pt x="1493" y="5725"/>
                  </a:cubicBezTo>
                  <a:lnTo>
                    <a:pt x="1314" y="5615"/>
                  </a:lnTo>
                  <a:lnTo>
                    <a:pt x="1136" y="5725"/>
                  </a:lnTo>
                  <a:cubicBezTo>
                    <a:pt x="1101" y="5748"/>
                    <a:pt x="1058" y="5717"/>
                    <a:pt x="1069" y="5679"/>
                  </a:cubicBezTo>
                  <a:close/>
                  <a:moveTo>
                    <a:pt x="2592" y="5260"/>
                  </a:moveTo>
                  <a:lnTo>
                    <a:pt x="2381" y="5245"/>
                  </a:lnTo>
                  <a:lnTo>
                    <a:pt x="2301" y="5051"/>
                  </a:lnTo>
                  <a:cubicBezTo>
                    <a:pt x="2286" y="5013"/>
                    <a:pt x="2234" y="5013"/>
                    <a:pt x="2220" y="5051"/>
                  </a:cubicBezTo>
                  <a:lnTo>
                    <a:pt x="2140" y="5245"/>
                  </a:lnTo>
                  <a:lnTo>
                    <a:pt x="1929" y="5260"/>
                  </a:lnTo>
                  <a:cubicBezTo>
                    <a:pt x="1889" y="5263"/>
                    <a:pt x="1873" y="5312"/>
                    <a:pt x="1904" y="5337"/>
                  </a:cubicBezTo>
                  <a:lnTo>
                    <a:pt x="2065" y="5473"/>
                  </a:lnTo>
                  <a:lnTo>
                    <a:pt x="2014" y="5677"/>
                  </a:lnTo>
                  <a:cubicBezTo>
                    <a:pt x="2005" y="5716"/>
                    <a:pt x="2046" y="5747"/>
                    <a:pt x="2081" y="5725"/>
                  </a:cubicBezTo>
                  <a:lnTo>
                    <a:pt x="2260" y="5615"/>
                  </a:lnTo>
                  <a:lnTo>
                    <a:pt x="2438" y="5725"/>
                  </a:lnTo>
                  <a:cubicBezTo>
                    <a:pt x="2472" y="5747"/>
                    <a:pt x="2514" y="5716"/>
                    <a:pt x="2505" y="5677"/>
                  </a:cubicBezTo>
                  <a:lnTo>
                    <a:pt x="2454" y="5473"/>
                  </a:lnTo>
                  <a:lnTo>
                    <a:pt x="2616" y="5337"/>
                  </a:lnTo>
                  <a:cubicBezTo>
                    <a:pt x="2648" y="5312"/>
                    <a:pt x="2632" y="5263"/>
                    <a:pt x="2592" y="5260"/>
                  </a:cubicBezTo>
                  <a:close/>
                  <a:moveTo>
                    <a:pt x="3538" y="5260"/>
                  </a:moveTo>
                  <a:lnTo>
                    <a:pt x="3328" y="5245"/>
                  </a:lnTo>
                  <a:lnTo>
                    <a:pt x="3248" y="5051"/>
                  </a:lnTo>
                  <a:cubicBezTo>
                    <a:pt x="3233" y="5013"/>
                    <a:pt x="3181" y="5013"/>
                    <a:pt x="3166" y="5051"/>
                  </a:cubicBezTo>
                  <a:lnTo>
                    <a:pt x="3086" y="5245"/>
                  </a:lnTo>
                  <a:lnTo>
                    <a:pt x="2876" y="5260"/>
                  </a:lnTo>
                  <a:cubicBezTo>
                    <a:pt x="2836" y="5263"/>
                    <a:pt x="2820" y="5312"/>
                    <a:pt x="2850" y="5337"/>
                  </a:cubicBezTo>
                  <a:lnTo>
                    <a:pt x="3012" y="5473"/>
                  </a:lnTo>
                  <a:lnTo>
                    <a:pt x="2961" y="5677"/>
                  </a:lnTo>
                  <a:cubicBezTo>
                    <a:pt x="2952" y="5716"/>
                    <a:pt x="2993" y="5747"/>
                    <a:pt x="3028" y="5725"/>
                  </a:cubicBezTo>
                  <a:lnTo>
                    <a:pt x="3206" y="5615"/>
                  </a:lnTo>
                  <a:lnTo>
                    <a:pt x="3385" y="5725"/>
                  </a:lnTo>
                  <a:cubicBezTo>
                    <a:pt x="3418" y="5747"/>
                    <a:pt x="3461" y="5716"/>
                    <a:pt x="3452" y="5677"/>
                  </a:cubicBezTo>
                  <a:lnTo>
                    <a:pt x="3401" y="5473"/>
                  </a:lnTo>
                  <a:lnTo>
                    <a:pt x="3562" y="5337"/>
                  </a:lnTo>
                  <a:cubicBezTo>
                    <a:pt x="3594" y="5312"/>
                    <a:pt x="3578" y="5263"/>
                    <a:pt x="3538" y="5260"/>
                  </a:cubicBezTo>
                  <a:close/>
                  <a:moveTo>
                    <a:pt x="1746" y="5836"/>
                  </a:moveTo>
                  <a:lnTo>
                    <a:pt x="1666" y="6031"/>
                  </a:lnTo>
                  <a:lnTo>
                    <a:pt x="1456" y="6045"/>
                  </a:lnTo>
                  <a:cubicBezTo>
                    <a:pt x="1416" y="6048"/>
                    <a:pt x="1400" y="6097"/>
                    <a:pt x="1430" y="6123"/>
                  </a:cubicBezTo>
                  <a:lnTo>
                    <a:pt x="1592" y="6259"/>
                  </a:lnTo>
                  <a:lnTo>
                    <a:pt x="1541" y="6463"/>
                  </a:lnTo>
                  <a:cubicBezTo>
                    <a:pt x="1532" y="6501"/>
                    <a:pt x="1573" y="6532"/>
                    <a:pt x="1608" y="6511"/>
                  </a:cubicBezTo>
                  <a:lnTo>
                    <a:pt x="1786" y="6400"/>
                  </a:lnTo>
                  <a:lnTo>
                    <a:pt x="1965" y="6511"/>
                  </a:lnTo>
                  <a:cubicBezTo>
                    <a:pt x="1998" y="6532"/>
                    <a:pt x="2041" y="6501"/>
                    <a:pt x="2032" y="6463"/>
                  </a:cubicBezTo>
                  <a:lnTo>
                    <a:pt x="1981" y="6259"/>
                  </a:lnTo>
                  <a:lnTo>
                    <a:pt x="2142" y="6123"/>
                  </a:lnTo>
                  <a:cubicBezTo>
                    <a:pt x="2173" y="6097"/>
                    <a:pt x="2157" y="6048"/>
                    <a:pt x="2117" y="6045"/>
                  </a:cubicBezTo>
                  <a:lnTo>
                    <a:pt x="1906" y="6031"/>
                  </a:lnTo>
                  <a:lnTo>
                    <a:pt x="1826" y="5836"/>
                  </a:lnTo>
                  <a:cubicBezTo>
                    <a:pt x="1813" y="5799"/>
                    <a:pt x="1761" y="5799"/>
                    <a:pt x="1746" y="5836"/>
                  </a:cubicBezTo>
                  <a:close/>
                  <a:moveTo>
                    <a:pt x="2694" y="5836"/>
                  </a:moveTo>
                  <a:lnTo>
                    <a:pt x="2614" y="6031"/>
                  </a:lnTo>
                  <a:lnTo>
                    <a:pt x="2404" y="6045"/>
                  </a:lnTo>
                  <a:cubicBezTo>
                    <a:pt x="2364" y="6048"/>
                    <a:pt x="2348" y="6097"/>
                    <a:pt x="2378" y="6123"/>
                  </a:cubicBezTo>
                  <a:lnTo>
                    <a:pt x="2540" y="6259"/>
                  </a:lnTo>
                  <a:lnTo>
                    <a:pt x="2489" y="6463"/>
                  </a:lnTo>
                  <a:cubicBezTo>
                    <a:pt x="2480" y="6501"/>
                    <a:pt x="2521" y="6532"/>
                    <a:pt x="2556" y="6511"/>
                  </a:cubicBezTo>
                  <a:lnTo>
                    <a:pt x="2734" y="6400"/>
                  </a:lnTo>
                  <a:lnTo>
                    <a:pt x="2913" y="6511"/>
                  </a:lnTo>
                  <a:cubicBezTo>
                    <a:pt x="2946" y="6532"/>
                    <a:pt x="2989" y="6501"/>
                    <a:pt x="2980" y="6463"/>
                  </a:cubicBezTo>
                  <a:lnTo>
                    <a:pt x="2929" y="6259"/>
                  </a:lnTo>
                  <a:lnTo>
                    <a:pt x="3090" y="6123"/>
                  </a:lnTo>
                  <a:cubicBezTo>
                    <a:pt x="3121" y="6097"/>
                    <a:pt x="3105" y="6048"/>
                    <a:pt x="3065" y="6045"/>
                  </a:cubicBezTo>
                  <a:lnTo>
                    <a:pt x="2854" y="6031"/>
                  </a:lnTo>
                  <a:lnTo>
                    <a:pt x="2774" y="5836"/>
                  </a:lnTo>
                  <a:cubicBezTo>
                    <a:pt x="2761" y="5799"/>
                    <a:pt x="2709" y="5799"/>
                    <a:pt x="2694" y="5836"/>
                  </a:cubicBezTo>
                  <a:close/>
                  <a:moveTo>
                    <a:pt x="4368" y="3957"/>
                  </a:moveTo>
                  <a:cubicBezTo>
                    <a:pt x="4386" y="3935"/>
                    <a:pt x="4370" y="3900"/>
                    <a:pt x="4341" y="3900"/>
                  </a:cubicBezTo>
                  <a:lnTo>
                    <a:pt x="3573" y="3900"/>
                  </a:lnTo>
                  <a:lnTo>
                    <a:pt x="3573" y="4572"/>
                  </a:lnTo>
                  <a:lnTo>
                    <a:pt x="4341" y="4572"/>
                  </a:lnTo>
                  <a:cubicBezTo>
                    <a:pt x="4370" y="4572"/>
                    <a:pt x="4386" y="4537"/>
                    <a:pt x="4368" y="4515"/>
                  </a:cubicBezTo>
                  <a:lnTo>
                    <a:pt x="4153" y="4253"/>
                  </a:lnTo>
                  <a:cubicBezTo>
                    <a:pt x="4146" y="4245"/>
                    <a:pt x="4146" y="4233"/>
                    <a:pt x="4153" y="4224"/>
                  </a:cubicBezTo>
                  <a:lnTo>
                    <a:pt x="4368" y="3957"/>
                  </a:lnTo>
                  <a:close/>
                  <a:moveTo>
                    <a:pt x="154" y="4515"/>
                  </a:moveTo>
                  <a:cubicBezTo>
                    <a:pt x="136" y="4537"/>
                    <a:pt x="152" y="4572"/>
                    <a:pt x="181" y="4572"/>
                  </a:cubicBezTo>
                  <a:lnTo>
                    <a:pt x="949" y="4572"/>
                  </a:lnTo>
                  <a:lnTo>
                    <a:pt x="949" y="3900"/>
                  </a:lnTo>
                  <a:lnTo>
                    <a:pt x="181" y="3900"/>
                  </a:lnTo>
                  <a:cubicBezTo>
                    <a:pt x="152" y="3900"/>
                    <a:pt x="136" y="3935"/>
                    <a:pt x="154" y="3957"/>
                  </a:cubicBezTo>
                  <a:lnTo>
                    <a:pt x="369" y="4219"/>
                  </a:lnTo>
                  <a:cubicBezTo>
                    <a:pt x="376" y="4227"/>
                    <a:pt x="376" y="4239"/>
                    <a:pt x="369" y="4248"/>
                  </a:cubicBezTo>
                  <a:lnTo>
                    <a:pt x="154" y="4515"/>
                  </a:lnTo>
                  <a:close/>
                  <a:moveTo>
                    <a:pt x="0" y="1135"/>
                  </a:moveTo>
                  <a:lnTo>
                    <a:pt x="0" y="431"/>
                  </a:lnTo>
                  <a:lnTo>
                    <a:pt x="918" y="431"/>
                  </a:lnTo>
                  <a:lnTo>
                    <a:pt x="918" y="0"/>
                  </a:lnTo>
                  <a:lnTo>
                    <a:pt x="3604" y="0"/>
                  </a:lnTo>
                  <a:lnTo>
                    <a:pt x="3604" y="429"/>
                  </a:lnTo>
                  <a:lnTo>
                    <a:pt x="4522" y="429"/>
                  </a:lnTo>
                  <a:lnTo>
                    <a:pt x="4522" y="1135"/>
                  </a:lnTo>
                  <a:cubicBezTo>
                    <a:pt x="4522" y="1641"/>
                    <a:pt x="4110" y="2053"/>
                    <a:pt x="3604" y="2053"/>
                  </a:cubicBezTo>
                  <a:lnTo>
                    <a:pt x="3485" y="2053"/>
                  </a:lnTo>
                  <a:cubicBezTo>
                    <a:pt x="3312" y="2436"/>
                    <a:pt x="2965" y="2723"/>
                    <a:pt x="2545" y="2813"/>
                  </a:cubicBezTo>
                  <a:lnTo>
                    <a:pt x="2545" y="3389"/>
                  </a:lnTo>
                  <a:lnTo>
                    <a:pt x="2874" y="3389"/>
                  </a:lnTo>
                  <a:cubicBezTo>
                    <a:pt x="2976" y="3389"/>
                    <a:pt x="3058" y="3472"/>
                    <a:pt x="3058" y="3573"/>
                  </a:cubicBezTo>
                  <a:lnTo>
                    <a:pt x="3058" y="3815"/>
                  </a:lnTo>
                  <a:lnTo>
                    <a:pt x="3340" y="3815"/>
                  </a:lnTo>
                  <a:lnTo>
                    <a:pt x="3340" y="4677"/>
                  </a:lnTo>
                  <a:lnTo>
                    <a:pt x="1184" y="4677"/>
                  </a:lnTo>
                  <a:lnTo>
                    <a:pt x="1184" y="3815"/>
                  </a:lnTo>
                  <a:lnTo>
                    <a:pt x="1465" y="3815"/>
                  </a:lnTo>
                  <a:lnTo>
                    <a:pt x="1465" y="3573"/>
                  </a:lnTo>
                  <a:cubicBezTo>
                    <a:pt x="1465" y="3472"/>
                    <a:pt x="1548" y="3389"/>
                    <a:pt x="1649" y="3389"/>
                  </a:cubicBezTo>
                  <a:lnTo>
                    <a:pt x="1978" y="3389"/>
                  </a:lnTo>
                  <a:lnTo>
                    <a:pt x="1978" y="2813"/>
                  </a:lnTo>
                  <a:cubicBezTo>
                    <a:pt x="1558" y="2723"/>
                    <a:pt x="1212" y="2436"/>
                    <a:pt x="1038" y="2053"/>
                  </a:cubicBezTo>
                  <a:lnTo>
                    <a:pt x="920" y="2053"/>
                  </a:lnTo>
                  <a:cubicBezTo>
                    <a:pt x="412" y="2053"/>
                    <a:pt x="0" y="1641"/>
                    <a:pt x="0" y="1135"/>
                  </a:cubicBezTo>
                  <a:close/>
                  <a:moveTo>
                    <a:pt x="3601" y="1589"/>
                  </a:moveTo>
                  <a:lnTo>
                    <a:pt x="3604" y="1589"/>
                  </a:lnTo>
                  <a:cubicBezTo>
                    <a:pt x="3854" y="1589"/>
                    <a:pt x="4057" y="1385"/>
                    <a:pt x="4057" y="1136"/>
                  </a:cubicBezTo>
                  <a:lnTo>
                    <a:pt x="4057" y="896"/>
                  </a:lnTo>
                  <a:lnTo>
                    <a:pt x="3604" y="896"/>
                  </a:lnTo>
                  <a:lnTo>
                    <a:pt x="3604" y="1501"/>
                  </a:lnTo>
                  <a:cubicBezTo>
                    <a:pt x="3604" y="1531"/>
                    <a:pt x="3602" y="1560"/>
                    <a:pt x="3601" y="1589"/>
                  </a:cubicBezTo>
                  <a:close/>
                  <a:moveTo>
                    <a:pt x="1888" y="3859"/>
                  </a:moveTo>
                  <a:lnTo>
                    <a:pt x="1888" y="4320"/>
                  </a:lnTo>
                  <a:lnTo>
                    <a:pt x="2634" y="4320"/>
                  </a:lnTo>
                  <a:lnTo>
                    <a:pt x="2634" y="3859"/>
                  </a:lnTo>
                  <a:lnTo>
                    <a:pt x="1888" y="3859"/>
                  </a:lnTo>
                  <a:close/>
                  <a:moveTo>
                    <a:pt x="1642" y="1317"/>
                  </a:moveTo>
                  <a:lnTo>
                    <a:pt x="1868" y="1544"/>
                  </a:lnTo>
                  <a:lnTo>
                    <a:pt x="2102" y="1780"/>
                  </a:lnTo>
                  <a:lnTo>
                    <a:pt x="2338" y="1545"/>
                  </a:lnTo>
                  <a:lnTo>
                    <a:pt x="2878" y="1008"/>
                  </a:lnTo>
                  <a:lnTo>
                    <a:pt x="2644" y="772"/>
                  </a:lnTo>
                  <a:lnTo>
                    <a:pt x="2104" y="1309"/>
                  </a:lnTo>
                  <a:lnTo>
                    <a:pt x="1878" y="1083"/>
                  </a:lnTo>
                  <a:lnTo>
                    <a:pt x="1642" y="1317"/>
                  </a:lnTo>
                  <a:close/>
                  <a:moveTo>
                    <a:pt x="465" y="1135"/>
                  </a:moveTo>
                  <a:cubicBezTo>
                    <a:pt x="465" y="1385"/>
                    <a:pt x="669" y="1588"/>
                    <a:pt x="918" y="1588"/>
                  </a:cubicBezTo>
                  <a:lnTo>
                    <a:pt x="921" y="1588"/>
                  </a:lnTo>
                  <a:cubicBezTo>
                    <a:pt x="920" y="1559"/>
                    <a:pt x="918" y="1529"/>
                    <a:pt x="918" y="1500"/>
                  </a:cubicBezTo>
                  <a:lnTo>
                    <a:pt x="918" y="895"/>
                  </a:lnTo>
                  <a:lnTo>
                    <a:pt x="465" y="895"/>
                  </a:lnTo>
                  <a:lnTo>
                    <a:pt x="465" y="1135"/>
                  </a:lnTo>
                  <a:close/>
                </a:path>
              </a:pathLst>
            </a:custGeom>
            <a:solidFill>
              <a:srgbClr val="A6A8AA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7" name="淘宝-想搞设计PPT(倒卖必究)-47"/>
            <p:cNvSpPr txBox="1"/>
            <p:nvPr/>
          </p:nvSpPr>
          <p:spPr>
            <a:xfrm>
              <a:off x="4170240" y="3139696"/>
              <a:ext cx="104067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6000" b="1" dirty="0">
                  <a:solidFill>
                    <a:srgbClr val="04559D"/>
                  </a:solidFill>
                </a:rPr>
                <a:t>99</a:t>
              </a:r>
              <a:endParaRPr lang="zh-CN" altLang="en-US" sz="6000" b="1" dirty="0">
                <a:solidFill>
                  <a:srgbClr val="A3010B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290517" y="1542592"/>
            <a:ext cx="2421816" cy="4247810"/>
            <a:chOff x="6290517" y="1733092"/>
            <a:chExt cx="2421816" cy="4247810"/>
          </a:xfrm>
        </p:grpSpPr>
        <p:sp>
          <p:nvSpPr>
            <p:cNvPr id="67" name="淘宝-想搞设计PPT(倒卖必究)-67"/>
            <p:cNvSpPr/>
            <p:nvPr/>
          </p:nvSpPr>
          <p:spPr bwMode="auto">
            <a:xfrm>
              <a:off x="6290517" y="4563299"/>
              <a:ext cx="2421816" cy="1417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请在这里输入你的正文，详细阐述与关键词标题相关的具体内容。</a:t>
              </a:r>
            </a:p>
          </p:txBody>
        </p:sp>
        <p:sp>
          <p:nvSpPr>
            <p:cNvPr id="68" name="淘宝-想搞设计PPT(倒卖必究)-68"/>
            <p:cNvSpPr txBox="1"/>
            <p:nvPr/>
          </p:nvSpPr>
          <p:spPr bwMode="auto">
            <a:xfrm>
              <a:off x="6290517" y="2302826"/>
              <a:ext cx="2421816" cy="41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 anchor="ctr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2000" b="1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输入小标题</a:t>
              </a:r>
              <a:endParaRPr lang="en-US" altLang="zh-CN" sz="2000" b="1" spc="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9" name="淘宝-想搞设计PPT(倒卖必究)-69"/>
            <p:cNvSpPr/>
            <p:nvPr/>
          </p:nvSpPr>
          <p:spPr bwMode="auto">
            <a:xfrm>
              <a:off x="7341589" y="1733092"/>
              <a:ext cx="319672" cy="461080"/>
            </a:xfrm>
            <a:custGeom>
              <a:avLst/>
              <a:gdLst>
                <a:gd name="T0" fmla="*/ 958 w 4522"/>
                <a:gd name="T1" fmla="*/ 5339 h 6532"/>
                <a:gd name="T2" fmla="*/ 1274 w 4522"/>
                <a:gd name="T3" fmla="*/ 5052 h 6532"/>
                <a:gd name="T4" fmla="*/ 1646 w 4522"/>
                <a:gd name="T5" fmla="*/ 5261 h 6532"/>
                <a:gd name="T6" fmla="*/ 1560 w 4522"/>
                <a:gd name="T7" fmla="*/ 5677 h 6532"/>
                <a:gd name="T8" fmla="*/ 1136 w 4522"/>
                <a:gd name="T9" fmla="*/ 5725 h 6532"/>
                <a:gd name="T10" fmla="*/ 2381 w 4522"/>
                <a:gd name="T11" fmla="*/ 5245 h 6532"/>
                <a:gd name="T12" fmla="*/ 2140 w 4522"/>
                <a:gd name="T13" fmla="*/ 5245 h 6532"/>
                <a:gd name="T14" fmla="*/ 2065 w 4522"/>
                <a:gd name="T15" fmla="*/ 5473 h 6532"/>
                <a:gd name="T16" fmla="*/ 2260 w 4522"/>
                <a:gd name="T17" fmla="*/ 5615 h 6532"/>
                <a:gd name="T18" fmla="*/ 2454 w 4522"/>
                <a:gd name="T19" fmla="*/ 5473 h 6532"/>
                <a:gd name="T20" fmla="*/ 3538 w 4522"/>
                <a:gd name="T21" fmla="*/ 5260 h 6532"/>
                <a:gd name="T22" fmla="*/ 3166 w 4522"/>
                <a:gd name="T23" fmla="*/ 5051 h 6532"/>
                <a:gd name="T24" fmla="*/ 2850 w 4522"/>
                <a:gd name="T25" fmla="*/ 5337 h 6532"/>
                <a:gd name="T26" fmla="*/ 3028 w 4522"/>
                <a:gd name="T27" fmla="*/ 5725 h 6532"/>
                <a:gd name="T28" fmla="*/ 3452 w 4522"/>
                <a:gd name="T29" fmla="*/ 5677 h 6532"/>
                <a:gd name="T30" fmla="*/ 3538 w 4522"/>
                <a:gd name="T31" fmla="*/ 5260 h 6532"/>
                <a:gd name="T32" fmla="*/ 1456 w 4522"/>
                <a:gd name="T33" fmla="*/ 6045 h 6532"/>
                <a:gd name="T34" fmla="*/ 1541 w 4522"/>
                <a:gd name="T35" fmla="*/ 6463 h 6532"/>
                <a:gd name="T36" fmla="*/ 1965 w 4522"/>
                <a:gd name="T37" fmla="*/ 6511 h 6532"/>
                <a:gd name="T38" fmla="*/ 2142 w 4522"/>
                <a:gd name="T39" fmla="*/ 6123 h 6532"/>
                <a:gd name="T40" fmla="*/ 1826 w 4522"/>
                <a:gd name="T41" fmla="*/ 5836 h 6532"/>
                <a:gd name="T42" fmla="*/ 2614 w 4522"/>
                <a:gd name="T43" fmla="*/ 6031 h 6532"/>
                <a:gd name="T44" fmla="*/ 2540 w 4522"/>
                <a:gd name="T45" fmla="*/ 6259 h 6532"/>
                <a:gd name="T46" fmla="*/ 2734 w 4522"/>
                <a:gd name="T47" fmla="*/ 6400 h 6532"/>
                <a:gd name="T48" fmla="*/ 2929 w 4522"/>
                <a:gd name="T49" fmla="*/ 6259 h 6532"/>
                <a:gd name="T50" fmla="*/ 2854 w 4522"/>
                <a:gd name="T51" fmla="*/ 6031 h 6532"/>
                <a:gd name="T52" fmla="*/ 4368 w 4522"/>
                <a:gd name="T53" fmla="*/ 3957 h 6532"/>
                <a:gd name="T54" fmla="*/ 3573 w 4522"/>
                <a:gd name="T55" fmla="*/ 4572 h 6532"/>
                <a:gd name="T56" fmla="*/ 4153 w 4522"/>
                <a:gd name="T57" fmla="*/ 4253 h 6532"/>
                <a:gd name="T58" fmla="*/ 154 w 4522"/>
                <a:gd name="T59" fmla="*/ 4515 h 6532"/>
                <a:gd name="T60" fmla="*/ 949 w 4522"/>
                <a:gd name="T61" fmla="*/ 3900 h 6532"/>
                <a:gd name="T62" fmla="*/ 369 w 4522"/>
                <a:gd name="T63" fmla="*/ 4219 h 6532"/>
                <a:gd name="T64" fmla="*/ 0 w 4522"/>
                <a:gd name="T65" fmla="*/ 1135 h 6532"/>
                <a:gd name="T66" fmla="*/ 918 w 4522"/>
                <a:gd name="T67" fmla="*/ 0 h 6532"/>
                <a:gd name="T68" fmla="*/ 4522 w 4522"/>
                <a:gd name="T69" fmla="*/ 429 h 6532"/>
                <a:gd name="T70" fmla="*/ 3485 w 4522"/>
                <a:gd name="T71" fmla="*/ 2053 h 6532"/>
                <a:gd name="T72" fmla="*/ 2874 w 4522"/>
                <a:gd name="T73" fmla="*/ 3389 h 6532"/>
                <a:gd name="T74" fmla="*/ 3340 w 4522"/>
                <a:gd name="T75" fmla="*/ 3815 h 6532"/>
                <a:gd name="T76" fmla="*/ 1184 w 4522"/>
                <a:gd name="T77" fmla="*/ 3815 h 6532"/>
                <a:gd name="T78" fmla="*/ 1649 w 4522"/>
                <a:gd name="T79" fmla="*/ 3389 h 6532"/>
                <a:gd name="T80" fmla="*/ 1038 w 4522"/>
                <a:gd name="T81" fmla="*/ 2053 h 6532"/>
                <a:gd name="T82" fmla="*/ 3601 w 4522"/>
                <a:gd name="T83" fmla="*/ 1589 h 6532"/>
                <a:gd name="T84" fmla="*/ 4057 w 4522"/>
                <a:gd name="T85" fmla="*/ 896 h 6532"/>
                <a:gd name="T86" fmla="*/ 3601 w 4522"/>
                <a:gd name="T87" fmla="*/ 1589 h 6532"/>
                <a:gd name="T88" fmla="*/ 2634 w 4522"/>
                <a:gd name="T89" fmla="*/ 4320 h 6532"/>
                <a:gd name="T90" fmla="*/ 1642 w 4522"/>
                <a:gd name="T91" fmla="*/ 1317 h 6532"/>
                <a:gd name="T92" fmla="*/ 2338 w 4522"/>
                <a:gd name="T93" fmla="*/ 1545 h 6532"/>
                <a:gd name="T94" fmla="*/ 2104 w 4522"/>
                <a:gd name="T95" fmla="*/ 1309 h 6532"/>
                <a:gd name="T96" fmla="*/ 465 w 4522"/>
                <a:gd name="T97" fmla="*/ 1135 h 6532"/>
                <a:gd name="T98" fmla="*/ 918 w 4522"/>
                <a:gd name="T99" fmla="*/ 1500 h 6532"/>
                <a:gd name="T100" fmla="*/ 465 w 4522"/>
                <a:gd name="T101" fmla="*/ 1135 h 6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22" h="6532">
                  <a:moveTo>
                    <a:pt x="1069" y="5679"/>
                  </a:moveTo>
                  <a:lnTo>
                    <a:pt x="1120" y="5475"/>
                  </a:lnTo>
                  <a:lnTo>
                    <a:pt x="958" y="5339"/>
                  </a:lnTo>
                  <a:cubicBezTo>
                    <a:pt x="928" y="5313"/>
                    <a:pt x="944" y="5264"/>
                    <a:pt x="984" y="5261"/>
                  </a:cubicBezTo>
                  <a:lnTo>
                    <a:pt x="1194" y="5247"/>
                  </a:lnTo>
                  <a:lnTo>
                    <a:pt x="1274" y="5052"/>
                  </a:lnTo>
                  <a:cubicBezTo>
                    <a:pt x="1289" y="5015"/>
                    <a:pt x="1341" y="5015"/>
                    <a:pt x="1356" y="5052"/>
                  </a:cubicBezTo>
                  <a:lnTo>
                    <a:pt x="1436" y="5247"/>
                  </a:lnTo>
                  <a:lnTo>
                    <a:pt x="1646" y="5261"/>
                  </a:lnTo>
                  <a:cubicBezTo>
                    <a:pt x="1686" y="5264"/>
                    <a:pt x="1702" y="5313"/>
                    <a:pt x="1672" y="5339"/>
                  </a:cubicBezTo>
                  <a:lnTo>
                    <a:pt x="1509" y="5473"/>
                  </a:lnTo>
                  <a:lnTo>
                    <a:pt x="1560" y="5677"/>
                  </a:lnTo>
                  <a:cubicBezTo>
                    <a:pt x="1569" y="5716"/>
                    <a:pt x="1528" y="5747"/>
                    <a:pt x="1493" y="5725"/>
                  </a:cubicBezTo>
                  <a:lnTo>
                    <a:pt x="1314" y="5615"/>
                  </a:lnTo>
                  <a:lnTo>
                    <a:pt x="1136" y="5725"/>
                  </a:lnTo>
                  <a:cubicBezTo>
                    <a:pt x="1101" y="5748"/>
                    <a:pt x="1058" y="5717"/>
                    <a:pt x="1069" y="5679"/>
                  </a:cubicBezTo>
                  <a:close/>
                  <a:moveTo>
                    <a:pt x="2592" y="5260"/>
                  </a:moveTo>
                  <a:lnTo>
                    <a:pt x="2381" y="5245"/>
                  </a:lnTo>
                  <a:lnTo>
                    <a:pt x="2301" y="5051"/>
                  </a:lnTo>
                  <a:cubicBezTo>
                    <a:pt x="2286" y="5013"/>
                    <a:pt x="2234" y="5013"/>
                    <a:pt x="2220" y="5051"/>
                  </a:cubicBezTo>
                  <a:lnTo>
                    <a:pt x="2140" y="5245"/>
                  </a:lnTo>
                  <a:lnTo>
                    <a:pt x="1929" y="5260"/>
                  </a:lnTo>
                  <a:cubicBezTo>
                    <a:pt x="1889" y="5263"/>
                    <a:pt x="1873" y="5312"/>
                    <a:pt x="1904" y="5337"/>
                  </a:cubicBezTo>
                  <a:lnTo>
                    <a:pt x="2065" y="5473"/>
                  </a:lnTo>
                  <a:lnTo>
                    <a:pt x="2014" y="5677"/>
                  </a:lnTo>
                  <a:cubicBezTo>
                    <a:pt x="2005" y="5716"/>
                    <a:pt x="2046" y="5747"/>
                    <a:pt x="2081" y="5725"/>
                  </a:cubicBezTo>
                  <a:lnTo>
                    <a:pt x="2260" y="5615"/>
                  </a:lnTo>
                  <a:lnTo>
                    <a:pt x="2438" y="5725"/>
                  </a:lnTo>
                  <a:cubicBezTo>
                    <a:pt x="2472" y="5747"/>
                    <a:pt x="2514" y="5716"/>
                    <a:pt x="2505" y="5677"/>
                  </a:cubicBezTo>
                  <a:lnTo>
                    <a:pt x="2454" y="5473"/>
                  </a:lnTo>
                  <a:lnTo>
                    <a:pt x="2616" y="5337"/>
                  </a:lnTo>
                  <a:cubicBezTo>
                    <a:pt x="2648" y="5312"/>
                    <a:pt x="2632" y="5263"/>
                    <a:pt x="2592" y="5260"/>
                  </a:cubicBezTo>
                  <a:close/>
                  <a:moveTo>
                    <a:pt x="3538" y="5260"/>
                  </a:moveTo>
                  <a:lnTo>
                    <a:pt x="3328" y="5245"/>
                  </a:lnTo>
                  <a:lnTo>
                    <a:pt x="3248" y="5051"/>
                  </a:lnTo>
                  <a:cubicBezTo>
                    <a:pt x="3233" y="5013"/>
                    <a:pt x="3181" y="5013"/>
                    <a:pt x="3166" y="5051"/>
                  </a:cubicBezTo>
                  <a:lnTo>
                    <a:pt x="3086" y="5245"/>
                  </a:lnTo>
                  <a:lnTo>
                    <a:pt x="2876" y="5260"/>
                  </a:lnTo>
                  <a:cubicBezTo>
                    <a:pt x="2836" y="5263"/>
                    <a:pt x="2820" y="5312"/>
                    <a:pt x="2850" y="5337"/>
                  </a:cubicBezTo>
                  <a:lnTo>
                    <a:pt x="3012" y="5473"/>
                  </a:lnTo>
                  <a:lnTo>
                    <a:pt x="2961" y="5677"/>
                  </a:lnTo>
                  <a:cubicBezTo>
                    <a:pt x="2952" y="5716"/>
                    <a:pt x="2993" y="5747"/>
                    <a:pt x="3028" y="5725"/>
                  </a:cubicBezTo>
                  <a:lnTo>
                    <a:pt x="3206" y="5615"/>
                  </a:lnTo>
                  <a:lnTo>
                    <a:pt x="3385" y="5725"/>
                  </a:lnTo>
                  <a:cubicBezTo>
                    <a:pt x="3418" y="5747"/>
                    <a:pt x="3461" y="5716"/>
                    <a:pt x="3452" y="5677"/>
                  </a:cubicBezTo>
                  <a:lnTo>
                    <a:pt x="3401" y="5473"/>
                  </a:lnTo>
                  <a:lnTo>
                    <a:pt x="3562" y="5337"/>
                  </a:lnTo>
                  <a:cubicBezTo>
                    <a:pt x="3594" y="5312"/>
                    <a:pt x="3578" y="5263"/>
                    <a:pt x="3538" y="5260"/>
                  </a:cubicBezTo>
                  <a:close/>
                  <a:moveTo>
                    <a:pt x="1746" y="5836"/>
                  </a:moveTo>
                  <a:lnTo>
                    <a:pt x="1666" y="6031"/>
                  </a:lnTo>
                  <a:lnTo>
                    <a:pt x="1456" y="6045"/>
                  </a:lnTo>
                  <a:cubicBezTo>
                    <a:pt x="1416" y="6048"/>
                    <a:pt x="1400" y="6097"/>
                    <a:pt x="1430" y="6123"/>
                  </a:cubicBezTo>
                  <a:lnTo>
                    <a:pt x="1592" y="6259"/>
                  </a:lnTo>
                  <a:lnTo>
                    <a:pt x="1541" y="6463"/>
                  </a:lnTo>
                  <a:cubicBezTo>
                    <a:pt x="1532" y="6501"/>
                    <a:pt x="1573" y="6532"/>
                    <a:pt x="1608" y="6511"/>
                  </a:cubicBezTo>
                  <a:lnTo>
                    <a:pt x="1786" y="6400"/>
                  </a:lnTo>
                  <a:lnTo>
                    <a:pt x="1965" y="6511"/>
                  </a:lnTo>
                  <a:cubicBezTo>
                    <a:pt x="1998" y="6532"/>
                    <a:pt x="2041" y="6501"/>
                    <a:pt x="2032" y="6463"/>
                  </a:cubicBezTo>
                  <a:lnTo>
                    <a:pt x="1981" y="6259"/>
                  </a:lnTo>
                  <a:lnTo>
                    <a:pt x="2142" y="6123"/>
                  </a:lnTo>
                  <a:cubicBezTo>
                    <a:pt x="2173" y="6097"/>
                    <a:pt x="2157" y="6048"/>
                    <a:pt x="2117" y="6045"/>
                  </a:cubicBezTo>
                  <a:lnTo>
                    <a:pt x="1906" y="6031"/>
                  </a:lnTo>
                  <a:lnTo>
                    <a:pt x="1826" y="5836"/>
                  </a:lnTo>
                  <a:cubicBezTo>
                    <a:pt x="1813" y="5799"/>
                    <a:pt x="1761" y="5799"/>
                    <a:pt x="1746" y="5836"/>
                  </a:cubicBezTo>
                  <a:close/>
                  <a:moveTo>
                    <a:pt x="2694" y="5836"/>
                  </a:moveTo>
                  <a:lnTo>
                    <a:pt x="2614" y="6031"/>
                  </a:lnTo>
                  <a:lnTo>
                    <a:pt x="2404" y="6045"/>
                  </a:lnTo>
                  <a:cubicBezTo>
                    <a:pt x="2364" y="6048"/>
                    <a:pt x="2348" y="6097"/>
                    <a:pt x="2378" y="6123"/>
                  </a:cubicBezTo>
                  <a:lnTo>
                    <a:pt x="2540" y="6259"/>
                  </a:lnTo>
                  <a:lnTo>
                    <a:pt x="2489" y="6463"/>
                  </a:lnTo>
                  <a:cubicBezTo>
                    <a:pt x="2480" y="6501"/>
                    <a:pt x="2521" y="6532"/>
                    <a:pt x="2556" y="6511"/>
                  </a:cubicBezTo>
                  <a:lnTo>
                    <a:pt x="2734" y="6400"/>
                  </a:lnTo>
                  <a:lnTo>
                    <a:pt x="2913" y="6511"/>
                  </a:lnTo>
                  <a:cubicBezTo>
                    <a:pt x="2946" y="6532"/>
                    <a:pt x="2989" y="6501"/>
                    <a:pt x="2980" y="6463"/>
                  </a:cubicBezTo>
                  <a:lnTo>
                    <a:pt x="2929" y="6259"/>
                  </a:lnTo>
                  <a:lnTo>
                    <a:pt x="3090" y="6123"/>
                  </a:lnTo>
                  <a:cubicBezTo>
                    <a:pt x="3121" y="6097"/>
                    <a:pt x="3105" y="6048"/>
                    <a:pt x="3065" y="6045"/>
                  </a:cubicBezTo>
                  <a:lnTo>
                    <a:pt x="2854" y="6031"/>
                  </a:lnTo>
                  <a:lnTo>
                    <a:pt x="2774" y="5836"/>
                  </a:lnTo>
                  <a:cubicBezTo>
                    <a:pt x="2761" y="5799"/>
                    <a:pt x="2709" y="5799"/>
                    <a:pt x="2694" y="5836"/>
                  </a:cubicBezTo>
                  <a:close/>
                  <a:moveTo>
                    <a:pt x="4368" y="3957"/>
                  </a:moveTo>
                  <a:cubicBezTo>
                    <a:pt x="4386" y="3935"/>
                    <a:pt x="4370" y="3900"/>
                    <a:pt x="4341" y="3900"/>
                  </a:cubicBezTo>
                  <a:lnTo>
                    <a:pt x="3573" y="3900"/>
                  </a:lnTo>
                  <a:lnTo>
                    <a:pt x="3573" y="4572"/>
                  </a:lnTo>
                  <a:lnTo>
                    <a:pt x="4341" y="4572"/>
                  </a:lnTo>
                  <a:cubicBezTo>
                    <a:pt x="4370" y="4572"/>
                    <a:pt x="4386" y="4537"/>
                    <a:pt x="4368" y="4515"/>
                  </a:cubicBezTo>
                  <a:lnTo>
                    <a:pt x="4153" y="4253"/>
                  </a:lnTo>
                  <a:cubicBezTo>
                    <a:pt x="4146" y="4245"/>
                    <a:pt x="4146" y="4233"/>
                    <a:pt x="4153" y="4224"/>
                  </a:cubicBezTo>
                  <a:lnTo>
                    <a:pt x="4368" y="3957"/>
                  </a:lnTo>
                  <a:close/>
                  <a:moveTo>
                    <a:pt x="154" y="4515"/>
                  </a:moveTo>
                  <a:cubicBezTo>
                    <a:pt x="136" y="4537"/>
                    <a:pt x="152" y="4572"/>
                    <a:pt x="181" y="4572"/>
                  </a:cubicBezTo>
                  <a:lnTo>
                    <a:pt x="949" y="4572"/>
                  </a:lnTo>
                  <a:lnTo>
                    <a:pt x="949" y="3900"/>
                  </a:lnTo>
                  <a:lnTo>
                    <a:pt x="181" y="3900"/>
                  </a:lnTo>
                  <a:cubicBezTo>
                    <a:pt x="152" y="3900"/>
                    <a:pt x="136" y="3935"/>
                    <a:pt x="154" y="3957"/>
                  </a:cubicBezTo>
                  <a:lnTo>
                    <a:pt x="369" y="4219"/>
                  </a:lnTo>
                  <a:cubicBezTo>
                    <a:pt x="376" y="4227"/>
                    <a:pt x="376" y="4239"/>
                    <a:pt x="369" y="4248"/>
                  </a:cubicBezTo>
                  <a:lnTo>
                    <a:pt x="154" y="4515"/>
                  </a:lnTo>
                  <a:close/>
                  <a:moveTo>
                    <a:pt x="0" y="1135"/>
                  </a:moveTo>
                  <a:lnTo>
                    <a:pt x="0" y="431"/>
                  </a:lnTo>
                  <a:lnTo>
                    <a:pt x="918" y="431"/>
                  </a:lnTo>
                  <a:lnTo>
                    <a:pt x="918" y="0"/>
                  </a:lnTo>
                  <a:lnTo>
                    <a:pt x="3604" y="0"/>
                  </a:lnTo>
                  <a:lnTo>
                    <a:pt x="3604" y="429"/>
                  </a:lnTo>
                  <a:lnTo>
                    <a:pt x="4522" y="429"/>
                  </a:lnTo>
                  <a:lnTo>
                    <a:pt x="4522" y="1135"/>
                  </a:lnTo>
                  <a:cubicBezTo>
                    <a:pt x="4522" y="1641"/>
                    <a:pt x="4110" y="2053"/>
                    <a:pt x="3604" y="2053"/>
                  </a:cubicBezTo>
                  <a:lnTo>
                    <a:pt x="3485" y="2053"/>
                  </a:lnTo>
                  <a:cubicBezTo>
                    <a:pt x="3312" y="2436"/>
                    <a:pt x="2965" y="2723"/>
                    <a:pt x="2545" y="2813"/>
                  </a:cubicBezTo>
                  <a:lnTo>
                    <a:pt x="2545" y="3389"/>
                  </a:lnTo>
                  <a:lnTo>
                    <a:pt x="2874" y="3389"/>
                  </a:lnTo>
                  <a:cubicBezTo>
                    <a:pt x="2976" y="3389"/>
                    <a:pt x="3058" y="3472"/>
                    <a:pt x="3058" y="3573"/>
                  </a:cubicBezTo>
                  <a:lnTo>
                    <a:pt x="3058" y="3815"/>
                  </a:lnTo>
                  <a:lnTo>
                    <a:pt x="3340" y="3815"/>
                  </a:lnTo>
                  <a:lnTo>
                    <a:pt x="3340" y="4677"/>
                  </a:lnTo>
                  <a:lnTo>
                    <a:pt x="1184" y="4677"/>
                  </a:lnTo>
                  <a:lnTo>
                    <a:pt x="1184" y="3815"/>
                  </a:lnTo>
                  <a:lnTo>
                    <a:pt x="1465" y="3815"/>
                  </a:lnTo>
                  <a:lnTo>
                    <a:pt x="1465" y="3573"/>
                  </a:lnTo>
                  <a:cubicBezTo>
                    <a:pt x="1465" y="3472"/>
                    <a:pt x="1548" y="3389"/>
                    <a:pt x="1649" y="3389"/>
                  </a:cubicBezTo>
                  <a:lnTo>
                    <a:pt x="1978" y="3389"/>
                  </a:lnTo>
                  <a:lnTo>
                    <a:pt x="1978" y="2813"/>
                  </a:lnTo>
                  <a:cubicBezTo>
                    <a:pt x="1558" y="2723"/>
                    <a:pt x="1212" y="2436"/>
                    <a:pt x="1038" y="2053"/>
                  </a:cubicBezTo>
                  <a:lnTo>
                    <a:pt x="920" y="2053"/>
                  </a:lnTo>
                  <a:cubicBezTo>
                    <a:pt x="412" y="2053"/>
                    <a:pt x="0" y="1641"/>
                    <a:pt x="0" y="1135"/>
                  </a:cubicBezTo>
                  <a:close/>
                  <a:moveTo>
                    <a:pt x="3601" y="1589"/>
                  </a:moveTo>
                  <a:lnTo>
                    <a:pt x="3604" y="1589"/>
                  </a:lnTo>
                  <a:cubicBezTo>
                    <a:pt x="3854" y="1589"/>
                    <a:pt x="4057" y="1385"/>
                    <a:pt x="4057" y="1136"/>
                  </a:cubicBezTo>
                  <a:lnTo>
                    <a:pt x="4057" y="896"/>
                  </a:lnTo>
                  <a:lnTo>
                    <a:pt x="3604" y="896"/>
                  </a:lnTo>
                  <a:lnTo>
                    <a:pt x="3604" y="1501"/>
                  </a:lnTo>
                  <a:cubicBezTo>
                    <a:pt x="3604" y="1531"/>
                    <a:pt x="3602" y="1560"/>
                    <a:pt x="3601" y="1589"/>
                  </a:cubicBezTo>
                  <a:close/>
                  <a:moveTo>
                    <a:pt x="1888" y="3859"/>
                  </a:moveTo>
                  <a:lnTo>
                    <a:pt x="1888" y="4320"/>
                  </a:lnTo>
                  <a:lnTo>
                    <a:pt x="2634" y="4320"/>
                  </a:lnTo>
                  <a:lnTo>
                    <a:pt x="2634" y="3859"/>
                  </a:lnTo>
                  <a:lnTo>
                    <a:pt x="1888" y="3859"/>
                  </a:lnTo>
                  <a:close/>
                  <a:moveTo>
                    <a:pt x="1642" y="1317"/>
                  </a:moveTo>
                  <a:lnTo>
                    <a:pt x="1868" y="1544"/>
                  </a:lnTo>
                  <a:lnTo>
                    <a:pt x="2102" y="1780"/>
                  </a:lnTo>
                  <a:lnTo>
                    <a:pt x="2338" y="1545"/>
                  </a:lnTo>
                  <a:lnTo>
                    <a:pt x="2878" y="1008"/>
                  </a:lnTo>
                  <a:lnTo>
                    <a:pt x="2644" y="772"/>
                  </a:lnTo>
                  <a:lnTo>
                    <a:pt x="2104" y="1309"/>
                  </a:lnTo>
                  <a:lnTo>
                    <a:pt x="1878" y="1083"/>
                  </a:lnTo>
                  <a:lnTo>
                    <a:pt x="1642" y="1317"/>
                  </a:lnTo>
                  <a:close/>
                  <a:moveTo>
                    <a:pt x="465" y="1135"/>
                  </a:moveTo>
                  <a:cubicBezTo>
                    <a:pt x="465" y="1385"/>
                    <a:pt x="669" y="1588"/>
                    <a:pt x="918" y="1588"/>
                  </a:cubicBezTo>
                  <a:lnTo>
                    <a:pt x="921" y="1588"/>
                  </a:lnTo>
                  <a:cubicBezTo>
                    <a:pt x="920" y="1559"/>
                    <a:pt x="918" y="1529"/>
                    <a:pt x="918" y="1500"/>
                  </a:cubicBezTo>
                  <a:lnTo>
                    <a:pt x="918" y="895"/>
                  </a:lnTo>
                  <a:lnTo>
                    <a:pt x="465" y="895"/>
                  </a:lnTo>
                  <a:lnTo>
                    <a:pt x="465" y="1135"/>
                  </a:lnTo>
                  <a:close/>
                </a:path>
              </a:pathLst>
            </a:custGeom>
            <a:solidFill>
              <a:srgbClr val="A6A8AA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70" name="淘宝-想搞设计PPT(倒卖必究)-70"/>
            <p:cNvSpPr txBox="1"/>
            <p:nvPr/>
          </p:nvSpPr>
          <p:spPr>
            <a:xfrm>
              <a:off x="6752662" y="3139696"/>
              <a:ext cx="149752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6000" b="1" dirty="0">
                  <a:solidFill>
                    <a:srgbClr val="04559D"/>
                  </a:solidFill>
                </a:rPr>
                <a:t>89%</a:t>
              </a:r>
              <a:r>
                <a:rPr lang="en-US" altLang="zh-CN" sz="3600" b="1" dirty="0">
                  <a:solidFill>
                    <a:srgbClr val="04559D"/>
                  </a:solidFill>
                </a:rPr>
                <a:t/>
              </a:r>
              <a:endParaRPr lang="zh-CN" altLang="en-US" sz="6000" b="1" dirty="0">
                <a:solidFill>
                  <a:srgbClr val="A3010B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9101365" y="1542592"/>
            <a:ext cx="2421816" cy="4247810"/>
            <a:chOff x="9101365" y="1733092"/>
            <a:chExt cx="2421816" cy="4247810"/>
          </a:xfrm>
        </p:grpSpPr>
        <p:sp>
          <p:nvSpPr>
            <p:cNvPr id="72" name="淘宝-想搞设计PPT(倒卖必究)-72"/>
            <p:cNvSpPr/>
            <p:nvPr/>
          </p:nvSpPr>
          <p:spPr bwMode="auto">
            <a:xfrm>
              <a:off x="9101365" y="4563299"/>
              <a:ext cx="2421816" cy="1417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请在这里输入你的正文，详细阐述与关键词标题相关的具体内容。</a:t>
              </a:r>
            </a:p>
          </p:txBody>
        </p:sp>
        <p:sp>
          <p:nvSpPr>
            <p:cNvPr id="73" name="淘宝-想搞设计PPT(倒卖必究)-73"/>
            <p:cNvSpPr txBox="1"/>
            <p:nvPr/>
          </p:nvSpPr>
          <p:spPr bwMode="auto">
            <a:xfrm>
              <a:off x="9101365" y="2302826"/>
              <a:ext cx="2421816" cy="41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 anchor="ctr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2000" b="1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输入小标题</a:t>
              </a:r>
              <a:endParaRPr lang="en-US" altLang="zh-CN" sz="2000" b="1" spc="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4" name="淘宝-想搞设计PPT(倒卖必究)-74"/>
            <p:cNvSpPr/>
            <p:nvPr/>
          </p:nvSpPr>
          <p:spPr bwMode="auto">
            <a:xfrm>
              <a:off x="10152437" y="1733092"/>
              <a:ext cx="319672" cy="461080"/>
            </a:xfrm>
            <a:custGeom>
              <a:avLst/>
              <a:gdLst>
                <a:gd name="T0" fmla="*/ 958 w 4522"/>
                <a:gd name="T1" fmla="*/ 5339 h 6532"/>
                <a:gd name="T2" fmla="*/ 1274 w 4522"/>
                <a:gd name="T3" fmla="*/ 5052 h 6532"/>
                <a:gd name="T4" fmla="*/ 1646 w 4522"/>
                <a:gd name="T5" fmla="*/ 5261 h 6532"/>
                <a:gd name="T6" fmla="*/ 1560 w 4522"/>
                <a:gd name="T7" fmla="*/ 5677 h 6532"/>
                <a:gd name="T8" fmla="*/ 1136 w 4522"/>
                <a:gd name="T9" fmla="*/ 5725 h 6532"/>
                <a:gd name="T10" fmla="*/ 2381 w 4522"/>
                <a:gd name="T11" fmla="*/ 5245 h 6532"/>
                <a:gd name="T12" fmla="*/ 2140 w 4522"/>
                <a:gd name="T13" fmla="*/ 5245 h 6532"/>
                <a:gd name="T14" fmla="*/ 2065 w 4522"/>
                <a:gd name="T15" fmla="*/ 5473 h 6532"/>
                <a:gd name="T16" fmla="*/ 2260 w 4522"/>
                <a:gd name="T17" fmla="*/ 5615 h 6532"/>
                <a:gd name="T18" fmla="*/ 2454 w 4522"/>
                <a:gd name="T19" fmla="*/ 5473 h 6532"/>
                <a:gd name="T20" fmla="*/ 3538 w 4522"/>
                <a:gd name="T21" fmla="*/ 5260 h 6532"/>
                <a:gd name="T22" fmla="*/ 3166 w 4522"/>
                <a:gd name="T23" fmla="*/ 5051 h 6532"/>
                <a:gd name="T24" fmla="*/ 2850 w 4522"/>
                <a:gd name="T25" fmla="*/ 5337 h 6532"/>
                <a:gd name="T26" fmla="*/ 3028 w 4522"/>
                <a:gd name="T27" fmla="*/ 5725 h 6532"/>
                <a:gd name="T28" fmla="*/ 3452 w 4522"/>
                <a:gd name="T29" fmla="*/ 5677 h 6532"/>
                <a:gd name="T30" fmla="*/ 3538 w 4522"/>
                <a:gd name="T31" fmla="*/ 5260 h 6532"/>
                <a:gd name="T32" fmla="*/ 1456 w 4522"/>
                <a:gd name="T33" fmla="*/ 6045 h 6532"/>
                <a:gd name="T34" fmla="*/ 1541 w 4522"/>
                <a:gd name="T35" fmla="*/ 6463 h 6532"/>
                <a:gd name="T36" fmla="*/ 1965 w 4522"/>
                <a:gd name="T37" fmla="*/ 6511 h 6532"/>
                <a:gd name="T38" fmla="*/ 2142 w 4522"/>
                <a:gd name="T39" fmla="*/ 6123 h 6532"/>
                <a:gd name="T40" fmla="*/ 1826 w 4522"/>
                <a:gd name="T41" fmla="*/ 5836 h 6532"/>
                <a:gd name="T42" fmla="*/ 2614 w 4522"/>
                <a:gd name="T43" fmla="*/ 6031 h 6532"/>
                <a:gd name="T44" fmla="*/ 2540 w 4522"/>
                <a:gd name="T45" fmla="*/ 6259 h 6532"/>
                <a:gd name="T46" fmla="*/ 2734 w 4522"/>
                <a:gd name="T47" fmla="*/ 6400 h 6532"/>
                <a:gd name="T48" fmla="*/ 2929 w 4522"/>
                <a:gd name="T49" fmla="*/ 6259 h 6532"/>
                <a:gd name="T50" fmla="*/ 2854 w 4522"/>
                <a:gd name="T51" fmla="*/ 6031 h 6532"/>
                <a:gd name="T52" fmla="*/ 4368 w 4522"/>
                <a:gd name="T53" fmla="*/ 3957 h 6532"/>
                <a:gd name="T54" fmla="*/ 3573 w 4522"/>
                <a:gd name="T55" fmla="*/ 4572 h 6532"/>
                <a:gd name="T56" fmla="*/ 4153 w 4522"/>
                <a:gd name="T57" fmla="*/ 4253 h 6532"/>
                <a:gd name="T58" fmla="*/ 154 w 4522"/>
                <a:gd name="T59" fmla="*/ 4515 h 6532"/>
                <a:gd name="T60" fmla="*/ 949 w 4522"/>
                <a:gd name="T61" fmla="*/ 3900 h 6532"/>
                <a:gd name="T62" fmla="*/ 369 w 4522"/>
                <a:gd name="T63" fmla="*/ 4219 h 6532"/>
                <a:gd name="T64" fmla="*/ 0 w 4522"/>
                <a:gd name="T65" fmla="*/ 1135 h 6532"/>
                <a:gd name="T66" fmla="*/ 918 w 4522"/>
                <a:gd name="T67" fmla="*/ 0 h 6532"/>
                <a:gd name="T68" fmla="*/ 4522 w 4522"/>
                <a:gd name="T69" fmla="*/ 429 h 6532"/>
                <a:gd name="T70" fmla="*/ 3485 w 4522"/>
                <a:gd name="T71" fmla="*/ 2053 h 6532"/>
                <a:gd name="T72" fmla="*/ 2874 w 4522"/>
                <a:gd name="T73" fmla="*/ 3389 h 6532"/>
                <a:gd name="T74" fmla="*/ 3340 w 4522"/>
                <a:gd name="T75" fmla="*/ 3815 h 6532"/>
                <a:gd name="T76" fmla="*/ 1184 w 4522"/>
                <a:gd name="T77" fmla="*/ 3815 h 6532"/>
                <a:gd name="T78" fmla="*/ 1649 w 4522"/>
                <a:gd name="T79" fmla="*/ 3389 h 6532"/>
                <a:gd name="T80" fmla="*/ 1038 w 4522"/>
                <a:gd name="T81" fmla="*/ 2053 h 6532"/>
                <a:gd name="T82" fmla="*/ 3601 w 4522"/>
                <a:gd name="T83" fmla="*/ 1589 h 6532"/>
                <a:gd name="T84" fmla="*/ 4057 w 4522"/>
                <a:gd name="T85" fmla="*/ 896 h 6532"/>
                <a:gd name="T86" fmla="*/ 3601 w 4522"/>
                <a:gd name="T87" fmla="*/ 1589 h 6532"/>
                <a:gd name="T88" fmla="*/ 2634 w 4522"/>
                <a:gd name="T89" fmla="*/ 4320 h 6532"/>
                <a:gd name="T90" fmla="*/ 1642 w 4522"/>
                <a:gd name="T91" fmla="*/ 1317 h 6532"/>
                <a:gd name="T92" fmla="*/ 2338 w 4522"/>
                <a:gd name="T93" fmla="*/ 1545 h 6532"/>
                <a:gd name="T94" fmla="*/ 2104 w 4522"/>
                <a:gd name="T95" fmla="*/ 1309 h 6532"/>
                <a:gd name="T96" fmla="*/ 465 w 4522"/>
                <a:gd name="T97" fmla="*/ 1135 h 6532"/>
                <a:gd name="T98" fmla="*/ 918 w 4522"/>
                <a:gd name="T99" fmla="*/ 1500 h 6532"/>
                <a:gd name="T100" fmla="*/ 465 w 4522"/>
                <a:gd name="T101" fmla="*/ 1135 h 6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22" h="6532">
                  <a:moveTo>
                    <a:pt x="1069" y="5679"/>
                  </a:moveTo>
                  <a:lnTo>
                    <a:pt x="1120" y="5475"/>
                  </a:lnTo>
                  <a:lnTo>
                    <a:pt x="958" y="5339"/>
                  </a:lnTo>
                  <a:cubicBezTo>
                    <a:pt x="928" y="5313"/>
                    <a:pt x="944" y="5264"/>
                    <a:pt x="984" y="5261"/>
                  </a:cubicBezTo>
                  <a:lnTo>
                    <a:pt x="1194" y="5247"/>
                  </a:lnTo>
                  <a:lnTo>
                    <a:pt x="1274" y="5052"/>
                  </a:lnTo>
                  <a:cubicBezTo>
                    <a:pt x="1289" y="5015"/>
                    <a:pt x="1341" y="5015"/>
                    <a:pt x="1356" y="5052"/>
                  </a:cubicBezTo>
                  <a:lnTo>
                    <a:pt x="1436" y="5247"/>
                  </a:lnTo>
                  <a:lnTo>
                    <a:pt x="1646" y="5261"/>
                  </a:lnTo>
                  <a:cubicBezTo>
                    <a:pt x="1686" y="5264"/>
                    <a:pt x="1702" y="5313"/>
                    <a:pt x="1672" y="5339"/>
                  </a:cubicBezTo>
                  <a:lnTo>
                    <a:pt x="1509" y="5473"/>
                  </a:lnTo>
                  <a:lnTo>
                    <a:pt x="1560" y="5677"/>
                  </a:lnTo>
                  <a:cubicBezTo>
                    <a:pt x="1569" y="5716"/>
                    <a:pt x="1528" y="5747"/>
                    <a:pt x="1493" y="5725"/>
                  </a:cubicBezTo>
                  <a:lnTo>
                    <a:pt x="1314" y="5615"/>
                  </a:lnTo>
                  <a:lnTo>
                    <a:pt x="1136" y="5725"/>
                  </a:lnTo>
                  <a:cubicBezTo>
                    <a:pt x="1101" y="5748"/>
                    <a:pt x="1058" y="5717"/>
                    <a:pt x="1069" y="5679"/>
                  </a:cubicBezTo>
                  <a:close/>
                  <a:moveTo>
                    <a:pt x="2592" y="5260"/>
                  </a:moveTo>
                  <a:lnTo>
                    <a:pt x="2381" y="5245"/>
                  </a:lnTo>
                  <a:lnTo>
                    <a:pt x="2301" y="5051"/>
                  </a:lnTo>
                  <a:cubicBezTo>
                    <a:pt x="2286" y="5013"/>
                    <a:pt x="2234" y="5013"/>
                    <a:pt x="2220" y="5051"/>
                  </a:cubicBezTo>
                  <a:lnTo>
                    <a:pt x="2140" y="5245"/>
                  </a:lnTo>
                  <a:lnTo>
                    <a:pt x="1929" y="5260"/>
                  </a:lnTo>
                  <a:cubicBezTo>
                    <a:pt x="1889" y="5263"/>
                    <a:pt x="1873" y="5312"/>
                    <a:pt x="1904" y="5337"/>
                  </a:cubicBezTo>
                  <a:lnTo>
                    <a:pt x="2065" y="5473"/>
                  </a:lnTo>
                  <a:lnTo>
                    <a:pt x="2014" y="5677"/>
                  </a:lnTo>
                  <a:cubicBezTo>
                    <a:pt x="2005" y="5716"/>
                    <a:pt x="2046" y="5747"/>
                    <a:pt x="2081" y="5725"/>
                  </a:cubicBezTo>
                  <a:lnTo>
                    <a:pt x="2260" y="5615"/>
                  </a:lnTo>
                  <a:lnTo>
                    <a:pt x="2438" y="5725"/>
                  </a:lnTo>
                  <a:cubicBezTo>
                    <a:pt x="2472" y="5747"/>
                    <a:pt x="2514" y="5716"/>
                    <a:pt x="2505" y="5677"/>
                  </a:cubicBezTo>
                  <a:lnTo>
                    <a:pt x="2454" y="5473"/>
                  </a:lnTo>
                  <a:lnTo>
                    <a:pt x="2616" y="5337"/>
                  </a:lnTo>
                  <a:cubicBezTo>
                    <a:pt x="2648" y="5312"/>
                    <a:pt x="2632" y="5263"/>
                    <a:pt x="2592" y="5260"/>
                  </a:cubicBezTo>
                  <a:close/>
                  <a:moveTo>
                    <a:pt x="3538" y="5260"/>
                  </a:moveTo>
                  <a:lnTo>
                    <a:pt x="3328" y="5245"/>
                  </a:lnTo>
                  <a:lnTo>
                    <a:pt x="3248" y="5051"/>
                  </a:lnTo>
                  <a:cubicBezTo>
                    <a:pt x="3233" y="5013"/>
                    <a:pt x="3181" y="5013"/>
                    <a:pt x="3166" y="5051"/>
                  </a:cubicBezTo>
                  <a:lnTo>
                    <a:pt x="3086" y="5245"/>
                  </a:lnTo>
                  <a:lnTo>
                    <a:pt x="2876" y="5260"/>
                  </a:lnTo>
                  <a:cubicBezTo>
                    <a:pt x="2836" y="5263"/>
                    <a:pt x="2820" y="5312"/>
                    <a:pt x="2850" y="5337"/>
                  </a:cubicBezTo>
                  <a:lnTo>
                    <a:pt x="3012" y="5473"/>
                  </a:lnTo>
                  <a:lnTo>
                    <a:pt x="2961" y="5677"/>
                  </a:lnTo>
                  <a:cubicBezTo>
                    <a:pt x="2952" y="5716"/>
                    <a:pt x="2993" y="5747"/>
                    <a:pt x="3028" y="5725"/>
                  </a:cubicBezTo>
                  <a:lnTo>
                    <a:pt x="3206" y="5615"/>
                  </a:lnTo>
                  <a:lnTo>
                    <a:pt x="3385" y="5725"/>
                  </a:lnTo>
                  <a:cubicBezTo>
                    <a:pt x="3418" y="5747"/>
                    <a:pt x="3461" y="5716"/>
                    <a:pt x="3452" y="5677"/>
                  </a:cubicBezTo>
                  <a:lnTo>
                    <a:pt x="3401" y="5473"/>
                  </a:lnTo>
                  <a:lnTo>
                    <a:pt x="3562" y="5337"/>
                  </a:lnTo>
                  <a:cubicBezTo>
                    <a:pt x="3594" y="5312"/>
                    <a:pt x="3578" y="5263"/>
                    <a:pt x="3538" y="5260"/>
                  </a:cubicBezTo>
                  <a:close/>
                  <a:moveTo>
                    <a:pt x="1746" y="5836"/>
                  </a:moveTo>
                  <a:lnTo>
                    <a:pt x="1666" y="6031"/>
                  </a:lnTo>
                  <a:lnTo>
                    <a:pt x="1456" y="6045"/>
                  </a:lnTo>
                  <a:cubicBezTo>
                    <a:pt x="1416" y="6048"/>
                    <a:pt x="1400" y="6097"/>
                    <a:pt x="1430" y="6123"/>
                  </a:cubicBezTo>
                  <a:lnTo>
                    <a:pt x="1592" y="6259"/>
                  </a:lnTo>
                  <a:lnTo>
                    <a:pt x="1541" y="6463"/>
                  </a:lnTo>
                  <a:cubicBezTo>
                    <a:pt x="1532" y="6501"/>
                    <a:pt x="1573" y="6532"/>
                    <a:pt x="1608" y="6511"/>
                  </a:cubicBezTo>
                  <a:lnTo>
                    <a:pt x="1786" y="6400"/>
                  </a:lnTo>
                  <a:lnTo>
                    <a:pt x="1965" y="6511"/>
                  </a:lnTo>
                  <a:cubicBezTo>
                    <a:pt x="1998" y="6532"/>
                    <a:pt x="2041" y="6501"/>
                    <a:pt x="2032" y="6463"/>
                  </a:cubicBezTo>
                  <a:lnTo>
                    <a:pt x="1981" y="6259"/>
                  </a:lnTo>
                  <a:lnTo>
                    <a:pt x="2142" y="6123"/>
                  </a:lnTo>
                  <a:cubicBezTo>
                    <a:pt x="2173" y="6097"/>
                    <a:pt x="2157" y="6048"/>
                    <a:pt x="2117" y="6045"/>
                  </a:cubicBezTo>
                  <a:lnTo>
                    <a:pt x="1906" y="6031"/>
                  </a:lnTo>
                  <a:lnTo>
                    <a:pt x="1826" y="5836"/>
                  </a:lnTo>
                  <a:cubicBezTo>
                    <a:pt x="1813" y="5799"/>
                    <a:pt x="1761" y="5799"/>
                    <a:pt x="1746" y="5836"/>
                  </a:cubicBezTo>
                  <a:close/>
                  <a:moveTo>
                    <a:pt x="2694" y="5836"/>
                  </a:moveTo>
                  <a:lnTo>
                    <a:pt x="2614" y="6031"/>
                  </a:lnTo>
                  <a:lnTo>
                    <a:pt x="2404" y="6045"/>
                  </a:lnTo>
                  <a:cubicBezTo>
                    <a:pt x="2364" y="6048"/>
                    <a:pt x="2348" y="6097"/>
                    <a:pt x="2378" y="6123"/>
                  </a:cubicBezTo>
                  <a:lnTo>
                    <a:pt x="2540" y="6259"/>
                  </a:lnTo>
                  <a:lnTo>
                    <a:pt x="2489" y="6463"/>
                  </a:lnTo>
                  <a:cubicBezTo>
                    <a:pt x="2480" y="6501"/>
                    <a:pt x="2521" y="6532"/>
                    <a:pt x="2556" y="6511"/>
                  </a:cubicBezTo>
                  <a:lnTo>
                    <a:pt x="2734" y="6400"/>
                  </a:lnTo>
                  <a:lnTo>
                    <a:pt x="2913" y="6511"/>
                  </a:lnTo>
                  <a:cubicBezTo>
                    <a:pt x="2946" y="6532"/>
                    <a:pt x="2989" y="6501"/>
                    <a:pt x="2980" y="6463"/>
                  </a:cubicBezTo>
                  <a:lnTo>
                    <a:pt x="2929" y="6259"/>
                  </a:lnTo>
                  <a:lnTo>
                    <a:pt x="3090" y="6123"/>
                  </a:lnTo>
                  <a:cubicBezTo>
                    <a:pt x="3121" y="6097"/>
                    <a:pt x="3105" y="6048"/>
                    <a:pt x="3065" y="6045"/>
                  </a:cubicBezTo>
                  <a:lnTo>
                    <a:pt x="2854" y="6031"/>
                  </a:lnTo>
                  <a:lnTo>
                    <a:pt x="2774" y="5836"/>
                  </a:lnTo>
                  <a:cubicBezTo>
                    <a:pt x="2761" y="5799"/>
                    <a:pt x="2709" y="5799"/>
                    <a:pt x="2694" y="5836"/>
                  </a:cubicBezTo>
                  <a:close/>
                  <a:moveTo>
                    <a:pt x="4368" y="3957"/>
                  </a:moveTo>
                  <a:cubicBezTo>
                    <a:pt x="4386" y="3935"/>
                    <a:pt x="4370" y="3900"/>
                    <a:pt x="4341" y="3900"/>
                  </a:cubicBezTo>
                  <a:lnTo>
                    <a:pt x="3573" y="3900"/>
                  </a:lnTo>
                  <a:lnTo>
                    <a:pt x="3573" y="4572"/>
                  </a:lnTo>
                  <a:lnTo>
                    <a:pt x="4341" y="4572"/>
                  </a:lnTo>
                  <a:cubicBezTo>
                    <a:pt x="4370" y="4572"/>
                    <a:pt x="4386" y="4537"/>
                    <a:pt x="4368" y="4515"/>
                  </a:cubicBezTo>
                  <a:lnTo>
                    <a:pt x="4153" y="4253"/>
                  </a:lnTo>
                  <a:cubicBezTo>
                    <a:pt x="4146" y="4245"/>
                    <a:pt x="4146" y="4233"/>
                    <a:pt x="4153" y="4224"/>
                  </a:cubicBezTo>
                  <a:lnTo>
                    <a:pt x="4368" y="3957"/>
                  </a:lnTo>
                  <a:close/>
                  <a:moveTo>
                    <a:pt x="154" y="4515"/>
                  </a:moveTo>
                  <a:cubicBezTo>
                    <a:pt x="136" y="4537"/>
                    <a:pt x="152" y="4572"/>
                    <a:pt x="181" y="4572"/>
                  </a:cubicBezTo>
                  <a:lnTo>
                    <a:pt x="949" y="4572"/>
                  </a:lnTo>
                  <a:lnTo>
                    <a:pt x="949" y="3900"/>
                  </a:lnTo>
                  <a:lnTo>
                    <a:pt x="181" y="3900"/>
                  </a:lnTo>
                  <a:cubicBezTo>
                    <a:pt x="152" y="3900"/>
                    <a:pt x="136" y="3935"/>
                    <a:pt x="154" y="3957"/>
                  </a:cubicBezTo>
                  <a:lnTo>
                    <a:pt x="369" y="4219"/>
                  </a:lnTo>
                  <a:cubicBezTo>
                    <a:pt x="376" y="4227"/>
                    <a:pt x="376" y="4239"/>
                    <a:pt x="369" y="4248"/>
                  </a:cubicBezTo>
                  <a:lnTo>
                    <a:pt x="154" y="4515"/>
                  </a:lnTo>
                  <a:close/>
                  <a:moveTo>
                    <a:pt x="0" y="1135"/>
                  </a:moveTo>
                  <a:lnTo>
                    <a:pt x="0" y="431"/>
                  </a:lnTo>
                  <a:lnTo>
                    <a:pt x="918" y="431"/>
                  </a:lnTo>
                  <a:lnTo>
                    <a:pt x="918" y="0"/>
                  </a:lnTo>
                  <a:lnTo>
                    <a:pt x="3604" y="0"/>
                  </a:lnTo>
                  <a:lnTo>
                    <a:pt x="3604" y="429"/>
                  </a:lnTo>
                  <a:lnTo>
                    <a:pt x="4522" y="429"/>
                  </a:lnTo>
                  <a:lnTo>
                    <a:pt x="4522" y="1135"/>
                  </a:lnTo>
                  <a:cubicBezTo>
                    <a:pt x="4522" y="1641"/>
                    <a:pt x="4110" y="2053"/>
                    <a:pt x="3604" y="2053"/>
                  </a:cubicBezTo>
                  <a:lnTo>
                    <a:pt x="3485" y="2053"/>
                  </a:lnTo>
                  <a:cubicBezTo>
                    <a:pt x="3312" y="2436"/>
                    <a:pt x="2965" y="2723"/>
                    <a:pt x="2545" y="2813"/>
                  </a:cubicBezTo>
                  <a:lnTo>
                    <a:pt x="2545" y="3389"/>
                  </a:lnTo>
                  <a:lnTo>
                    <a:pt x="2874" y="3389"/>
                  </a:lnTo>
                  <a:cubicBezTo>
                    <a:pt x="2976" y="3389"/>
                    <a:pt x="3058" y="3472"/>
                    <a:pt x="3058" y="3573"/>
                  </a:cubicBezTo>
                  <a:lnTo>
                    <a:pt x="3058" y="3815"/>
                  </a:lnTo>
                  <a:lnTo>
                    <a:pt x="3340" y="3815"/>
                  </a:lnTo>
                  <a:lnTo>
                    <a:pt x="3340" y="4677"/>
                  </a:lnTo>
                  <a:lnTo>
                    <a:pt x="1184" y="4677"/>
                  </a:lnTo>
                  <a:lnTo>
                    <a:pt x="1184" y="3815"/>
                  </a:lnTo>
                  <a:lnTo>
                    <a:pt x="1465" y="3815"/>
                  </a:lnTo>
                  <a:lnTo>
                    <a:pt x="1465" y="3573"/>
                  </a:lnTo>
                  <a:cubicBezTo>
                    <a:pt x="1465" y="3472"/>
                    <a:pt x="1548" y="3389"/>
                    <a:pt x="1649" y="3389"/>
                  </a:cubicBezTo>
                  <a:lnTo>
                    <a:pt x="1978" y="3389"/>
                  </a:lnTo>
                  <a:lnTo>
                    <a:pt x="1978" y="2813"/>
                  </a:lnTo>
                  <a:cubicBezTo>
                    <a:pt x="1558" y="2723"/>
                    <a:pt x="1212" y="2436"/>
                    <a:pt x="1038" y="2053"/>
                  </a:cubicBezTo>
                  <a:lnTo>
                    <a:pt x="920" y="2053"/>
                  </a:lnTo>
                  <a:cubicBezTo>
                    <a:pt x="412" y="2053"/>
                    <a:pt x="0" y="1641"/>
                    <a:pt x="0" y="1135"/>
                  </a:cubicBezTo>
                  <a:close/>
                  <a:moveTo>
                    <a:pt x="3601" y="1589"/>
                  </a:moveTo>
                  <a:lnTo>
                    <a:pt x="3604" y="1589"/>
                  </a:lnTo>
                  <a:cubicBezTo>
                    <a:pt x="3854" y="1589"/>
                    <a:pt x="4057" y="1385"/>
                    <a:pt x="4057" y="1136"/>
                  </a:cubicBezTo>
                  <a:lnTo>
                    <a:pt x="4057" y="896"/>
                  </a:lnTo>
                  <a:lnTo>
                    <a:pt x="3604" y="896"/>
                  </a:lnTo>
                  <a:lnTo>
                    <a:pt x="3604" y="1501"/>
                  </a:lnTo>
                  <a:cubicBezTo>
                    <a:pt x="3604" y="1531"/>
                    <a:pt x="3602" y="1560"/>
                    <a:pt x="3601" y="1589"/>
                  </a:cubicBezTo>
                  <a:close/>
                  <a:moveTo>
                    <a:pt x="1888" y="3859"/>
                  </a:moveTo>
                  <a:lnTo>
                    <a:pt x="1888" y="4320"/>
                  </a:lnTo>
                  <a:lnTo>
                    <a:pt x="2634" y="4320"/>
                  </a:lnTo>
                  <a:lnTo>
                    <a:pt x="2634" y="3859"/>
                  </a:lnTo>
                  <a:lnTo>
                    <a:pt x="1888" y="3859"/>
                  </a:lnTo>
                  <a:close/>
                  <a:moveTo>
                    <a:pt x="1642" y="1317"/>
                  </a:moveTo>
                  <a:lnTo>
                    <a:pt x="1868" y="1544"/>
                  </a:lnTo>
                  <a:lnTo>
                    <a:pt x="2102" y="1780"/>
                  </a:lnTo>
                  <a:lnTo>
                    <a:pt x="2338" y="1545"/>
                  </a:lnTo>
                  <a:lnTo>
                    <a:pt x="2878" y="1008"/>
                  </a:lnTo>
                  <a:lnTo>
                    <a:pt x="2644" y="772"/>
                  </a:lnTo>
                  <a:lnTo>
                    <a:pt x="2104" y="1309"/>
                  </a:lnTo>
                  <a:lnTo>
                    <a:pt x="1878" y="1083"/>
                  </a:lnTo>
                  <a:lnTo>
                    <a:pt x="1642" y="1317"/>
                  </a:lnTo>
                  <a:close/>
                  <a:moveTo>
                    <a:pt x="465" y="1135"/>
                  </a:moveTo>
                  <a:cubicBezTo>
                    <a:pt x="465" y="1385"/>
                    <a:pt x="669" y="1588"/>
                    <a:pt x="918" y="1588"/>
                  </a:cubicBezTo>
                  <a:lnTo>
                    <a:pt x="921" y="1588"/>
                  </a:lnTo>
                  <a:cubicBezTo>
                    <a:pt x="920" y="1559"/>
                    <a:pt x="918" y="1529"/>
                    <a:pt x="918" y="1500"/>
                  </a:cubicBezTo>
                  <a:lnTo>
                    <a:pt x="918" y="895"/>
                  </a:lnTo>
                  <a:lnTo>
                    <a:pt x="465" y="895"/>
                  </a:lnTo>
                  <a:lnTo>
                    <a:pt x="465" y="1135"/>
                  </a:lnTo>
                  <a:close/>
                </a:path>
              </a:pathLst>
            </a:custGeom>
            <a:solidFill>
              <a:srgbClr val="A6A8AA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75" name="淘宝-想搞设计PPT(倒卖必究)-75"/>
            <p:cNvSpPr txBox="1"/>
            <p:nvPr/>
          </p:nvSpPr>
          <p:spPr>
            <a:xfrm>
              <a:off x="9471337" y="3139696"/>
              <a:ext cx="168187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6000" b="1" dirty="0">
                  <a:solidFill>
                    <a:srgbClr val="04559D"/>
                  </a:solidFill>
                </a:rPr>
                <a:t>1.68</a:t>
              </a:r>
              <a:endParaRPr lang="zh-CN" altLang="en-US" sz="6000" b="1" dirty="0">
                <a:solidFill>
                  <a:srgbClr val="A3010B"/>
                </a:solidFill>
              </a:endParaRPr>
            </a:p>
          </p:txBody>
        </p:sp>
      </p:grpSp>
      <p:cxnSp>
        <p:nvCxnSpPr>
          <p:cNvPr id="9" name="淘宝-想搞设计PPT(倒卖必究)-9"/>
          <p:cNvCxnSpPr/>
          <p:nvPr/>
        </p:nvCxnSpPr>
        <p:spPr>
          <a:xfrm>
            <a:off x="3272589" y="1470403"/>
            <a:ext cx="0" cy="4320000"/>
          </a:xfrm>
          <a:prstGeom prst="line">
            <a:avLst/>
          </a:prstGeom>
          <a:ln w="3175">
            <a:solidFill>
              <a:srgbClr val="BFBFB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淘宝-想搞设计PPT(倒卖必究)-76"/>
          <p:cNvCxnSpPr/>
          <p:nvPr/>
        </p:nvCxnSpPr>
        <p:spPr>
          <a:xfrm>
            <a:off x="6091989" y="1470403"/>
            <a:ext cx="0" cy="4320000"/>
          </a:xfrm>
          <a:prstGeom prst="line">
            <a:avLst/>
          </a:prstGeom>
          <a:ln w="3175">
            <a:solidFill>
              <a:srgbClr val="BFBFB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淘宝-想搞设计PPT(倒卖必究)-77"/>
          <p:cNvCxnSpPr/>
          <p:nvPr/>
        </p:nvCxnSpPr>
        <p:spPr>
          <a:xfrm>
            <a:off x="8911388" y="1470403"/>
            <a:ext cx="0" cy="4320000"/>
          </a:xfrm>
          <a:prstGeom prst="line">
            <a:avLst/>
          </a:prstGeom>
          <a:ln w="3175">
            <a:solidFill>
              <a:srgbClr val="BFBFB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916B429B-458F-671C-68D9-8A7ED88B2814}"/>
              </a:ext>
            </a:extLst>
          </p:cNvPr>
          <p:cNvGrpSpPr/>
          <p:nvPr/>
        </p:nvGrpSpPr>
        <p:grpSpPr>
          <a:xfrm>
            <a:off x="307394" y="147389"/>
            <a:ext cx="11345635" cy="673349"/>
            <a:chOff x="307394" y="147389"/>
            <a:chExt cx="11345635" cy="673349"/>
          </a:xfrm>
        </p:grpSpPr>
        <p:sp>
          <p:nvSpPr>
            <p:cNvPr id="7" name="淘宝-想搞设计PPT(倒卖必究)-7">
              <a:extLst>
                <a:ext uri="{FF2B5EF4-FFF2-40B4-BE49-F238E27FC236}">
                  <a16:creationId xmlns:a16="http://schemas.microsoft.com/office/drawing/2014/main" id="{A94713BD-0E4E-37C9-87A5-FA3D360FC14F}"/>
                </a:ext>
              </a:extLst>
            </p:cNvPr>
            <p:cNvSpPr/>
            <p:nvPr/>
          </p:nvSpPr>
          <p:spPr>
            <a:xfrm>
              <a:off x="307394" y="147389"/>
              <a:ext cx="594613" cy="594613"/>
            </a:xfrm>
            <a:prstGeom prst="ellipse">
              <a:avLst/>
            </a:prstGeom>
            <a:solidFill>
              <a:srgbClr val="A4C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淘宝-想搞设计PPT(倒卖必究)-10">
              <a:extLst>
                <a:ext uri="{FF2B5EF4-FFF2-40B4-BE49-F238E27FC236}">
                  <a16:creationId xmlns:a16="http://schemas.microsoft.com/office/drawing/2014/main" id="{61B62365-FA0F-2269-5714-7082196ED9F9}"/>
                </a:ext>
              </a:extLst>
            </p:cNvPr>
            <p:cNvSpPr txBox="1">
              <a:spLocks/>
            </p:cNvSpPr>
            <p:nvPr/>
          </p:nvSpPr>
          <p:spPr>
            <a:xfrm>
              <a:off x="902007" y="242680"/>
              <a:ext cx="7282912" cy="523220"/>
            </a:xfrm>
            <a:prstGeom prst="rect">
              <a:avLst/>
            </a:prstGeom>
          </p:spPr>
          <p:txBody>
            <a:bodyPr vert="horz" lIns="91440" tIns="45720" rIns="91440" bIns="0" rtlCol="0" anchor="b" anchorCtr="0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800" b="1" kern="1200" spc="100" baseline="0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  <a:cs typeface="+mn-cs"/>
                </a:defRPr>
              </a:lvl1pPr>
            </a:lstStyle>
            <a:p>
              <a:r>
                <a:rPr lang="zh-CN" altLang="en-US" dirty="0">
                  <a:solidFill/>
                </a:rPr>
                <a:t>单击此处输入标题</a:t>
              </a:r>
            </a:p>
          </p:txBody>
        </p:sp>
        <p:pic>
          <p:nvPicPr>
            <p:cNvPr id="78" name="Picture 77" descr="华中科技大学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88510" y="147389"/>
              <a:ext cx="1764519" cy="387563"/>
            </a:xfrm>
            <a:prstGeom prst="rect">
              <a:avLst/>
            </a:prstGeom>
          </p:spPr>
        </p:pic>
        <p:sp>
          <p:nvSpPr>
            <p:cNvPr id="12" name="淘宝-想搞设计PPT(倒卖必究)-12">
              <a:extLst>
                <a:ext uri="{FF2B5EF4-FFF2-40B4-BE49-F238E27FC236}">
                  <a16:creationId xmlns:a16="http://schemas.microsoft.com/office/drawing/2014/main" id="{A8C1D5F0-74D8-E3E4-76E8-98B285C29442}"/>
                </a:ext>
              </a:extLst>
            </p:cNvPr>
            <p:cNvSpPr/>
            <p:nvPr/>
          </p:nvSpPr>
          <p:spPr>
            <a:xfrm>
              <a:off x="660400" y="814388"/>
              <a:ext cx="10858500" cy="6350"/>
            </a:xfrm>
            <a:custGeom>
              <a:avLst/>
              <a:gdLst>
                <a:gd name="connsiteX0" fmla="*/ 0 w 10858500"/>
                <a:gd name="connsiteY0" fmla="*/ 0 h 6350"/>
                <a:gd name="connsiteX1" fmla="*/ 10858500 w 10858500"/>
                <a:gd name="connsiteY1" fmla="*/ 0 h 6350"/>
                <a:gd name="connsiteX2" fmla="*/ 10858500 w 10858500"/>
                <a:gd name="connsiteY2" fmla="*/ 6350 h 6350"/>
                <a:gd name="connsiteX3" fmla="*/ 0 w 10858500"/>
                <a:gd name="connsiteY3" fmla="*/ 6350 h 6350"/>
                <a:gd name="connsiteX4" fmla="*/ 0 w 10858500"/>
                <a:gd name="connsiteY4" fmla="*/ 0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58500" h="6350">
                  <a:moveTo>
                    <a:pt x="0" y="0"/>
                  </a:moveTo>
                  <a:lnTo>
                    <a:pt x="10858500" y="0"/>
                  </a:lnTo>
                  <a:lnTo>
                    <a:pt x="10858500" y="6350"/>
                  </a:lnTo>
                  <a:lnTo>
                    <a:pt x="0" y="6350"/>
                  </a:lnTo>
                  <a:lnTo>
                    <a:pt x="0" y="0"/>
                  </a:lnTo>
                </a:path>
              </a:pathLst>
            </a:custGeom>
            <a:solidFill>
              <a:srgbClr val="0671D2"/>
            </a:solidFill>
            <a:ln w="127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淘宝-想搞设计PPT(倒卖必究)-14">
            <a:extLst>
              <a:ext uri="{FF2B5EF4-FFF2-40B4-BE49-F238E27FC236}">
                <a16:creationId xmlns:a16="http://schemas.microsoft.com/office/drawing/2014/main" id="{2FF8D933-2E4E-E3BF-0B4F-DA9183313F48}"/>
              </a:ext>
            </a:extLst>
          </p:cNvPr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045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021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淘宝-想搞设计PPT(倒卖必究)-6"/>
          <p:cNvSpPr txBox="1"/>
          <p:nvPr/>
        </p:nvSpPr>
        <p:spPr>
          <a:xfrm>
            <a:off x="678286" y="1357405"/>
            <a:ext cx="1631216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2000" b="1" dirty="0">
                <a:solidFill>
                  <a:srgbClr val="04559D"/>
                </a:solidFill>
              </a:rPr>
              <a:t>这里是小标题</a:t>
            </a:r>
          </a:p>
        </p:txBody>
      </p:sp>
      <p:sp>
        <p:nvSpPr>
          <p:cNvPr id="11" name="淘宝-想搞设计PPT(倒卖必究)-11"/>
          <p:cNvSpPr txBox="1"/>
          <p:nvPr/>
        </p:nvSpPr>
        <p:spPr>
          <a:xfrm>
            <a:off x="4692518" y="1357405"/>
            <a:ext cx="1631216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2000" b="1" dirty="0">
                <a:solidFill>
                  <a:srgbClr val="04559D"/>
                </a:solidFill>
              </a:rPr>
              <a:t>这里是小标题</a:t>
            </a:r>
          </a:p>
        </p:txBody>
      </p:sp>
      <p:sp>
        <p:nvSpPr>
          <p:cNvPr id="16" name="淘宝-想搞设计PPT(倒卖必究)-16"/>
          <p:cNvSpPr txBox="1"/>
          <p:nvPr/>
        </p:nvSpPr>
        <p:spPr>
          <a:xfrm>
            <a:off x="8702056" y="1357405"/>
            <a:ext cx="1631216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2000" b="1" dirty="0">
                <a:solidFill>
                  <a:srgbClr val="04559D"/>
                </a:solidFill>
              </a:rPr>
              <a:t>这里是小标题</a:t>
            </a:r>
          </a:p>
        </p:txBody>
      </p:sp>
      <p:sp>
        <p:nvSpPr>
          <p:cNvPr id="4" name="淘宝-想搞设计PPT(倒卖必究)-4"/>
          <p:cNvSpPr/>
          <p:nvPr/>
        </p:nvSpPr>
        <p:spPr>
          <a:xfrm>
            <a:off x="678285" y="1783042"/>
            <a:ext cx="2811661" cy="1642329"/>
          </a:xfrm>
          <a:prstGeom prst="rect">
            <a:avLst/>
          </a:prstGeom>
          <a:solidFill>
            <a:srgbClr val="CFE0F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900000" rtlCol="0" anchor="ctr"/>
          <a:lstStyle/>
          <a:p>
            <a:pPr algn="just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请在这里输入你的正文，详细阐述与关键词标题相关的具体内容。</a:t>
            </a:r>
          </a:p>
        </p:txBody>
      </p:sp>
      <p:sp>
        <p:nvSpPr>
          <p:cNvPr id="5" name="淘宝-想搞设计PPT(倒卖必究)-5"/>
          <p:cNvSpPr/>
          <p:nvPr/>
        </p:nvSpPr>
        <p:spPr>
          <a:xfrm>
            <a:off x="678285" y="1783042"/>
            <a:ext cx="2811659" cy="72000"/>
          </a:xfrm>
          <a:prstGeom prst="rect">
            <a:avLst/>
          </a:prstGeom>
          <a:solidFill>
            <a:srgbClr val="067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淘宝-想搞设计PPT(倒卖必究)-7"/>
          <p:cNvSpPr txBox="1"/>
          <p:nvPr/>
        </p:nvSpPr>
        <p:spPr>
          <a:xfrm>
            <a:off x="3083341" y="1968570"/>
            <a:ext cx="406603" cy="1456801"/>
          </a:xfrm>
          <a:custGeom>
            <a:avLst/>
            <a:gdLst/>
            <a:ahLst/>
            <a:cxnLst/>
            <a:rect l="l" t="t" r="r" b="b"/>
            <a:pathLst>
              <a:path w="303068" h="1085850">
                <a:moveTo>
                  <a:pt x="188768" y="0"/>
                </a:moveTo>
                <a:lnTo>
                  <a:pt x="303068" y="0"/>
                </a:lnTo>
                <a:lnTo>
                  <a:pt x="303068" y="1085850"/>
                </a:lnTo>
                <a:lnTo>
                  <a:pt x="139412" y="1085850"/>
                </a:lnTo>
                <a:lnTo>
                  <a:pt x="139412" y="250248"/>
                </a:lnTo>
                <a:lnTo>
                  <a:pt x="0" y="250248"/>
                </a:lnTo>
                <a:lnTo>
                  <a:pt x="0" y="135948"/>
                </a:lnTo>
                <a:cubicBezTo>
                  <a:pt x="39255" y="131330"/>
                  <a:pt x="76633" y="116465"/>
                  <a:pt x="112135" y="91353"/>
                </a:cubicBezTo>
                <a:cubicBezTo>
                  <a:pt x="147638" y="66242"/>
                  <a:pt x="173182" y="35791"/>
                  <a:pt x="188768" y="0"/>
                </a:cubicBezTo>
                <a:close/>
              </a:path>
            </a:pathLst>
          </a:custGeom>
          <a:solidFill>
            <a:srgbClr val="000000">
              <a:alpha val="6000"/>
            </a:srgb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9600" dirty="0">
              <a:solidFill>
                <a:schemeClr val="tx1">
                  <a:alpha val="10000"/>
                </a:schemeClr>
              </a:solidFill>
              <a:latin typeface="Bebas" pitchFamily="2" charset="0"/>
            </a:endParaRPr>
          </a:p>
        </p:txBody>
      </p:sp>
      <p:sp>
        <p:nvSpPr>
          <p:cNvPr id="9" name="淘宝-想搞设计PPT(倒卖必究)-9"/>
          <p:cNvSpPr/>
          <p:nvPr/>
        </p:nvSpPr>
        <p:spPr>
          <a:xfrm>
            <a:off x="4692520" y="1783042"/>
            <a:ext cx="2811661" cy="1642329"/>
          </a:xfrm>
          <a:prstGeom prst="rect">
            <a:avLst/>
          </a:prstGeom>
          <a:solidFill>
            <a:srgbClr val="CFE0F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900000" rtlCol="0" anchor="ctr"/>
          <a:lstStyle/>
          <a:p>
            <a:pPr algn="just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请在这里输入你的正文，详细阐述与关键词标题相关的具体内容。</a:t>
            </a:r>
          </a:p>
        </p:txBody>
      </p:sp>
      <p:sp>
        <p:nvSpPr>
          <p:cNvPr id="10" name="淘宝-想搞设计PPT(倒卖必究)-10"/>
          <p:cNvSpPr/>
          <p:nvPr/>
        </p:nvSpPr>
        <p:spPr>
          <a:xfrm>
            <a:off x="4692520" y="1783042"/>
            <a:ext cx="2811659" cy="72000"/>
          </a:xfrm>
          <a:prstGeom prst="rect">
            <a:avLst/>
          </a:prstGeom>
          <a:solidFill>
            <a:srgbClr val="067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淘宝-想搞设计PPT(倒卖必究)-12"/>
          <p:cNvSpPr txBox="1"/>
          <p:nvPr/>
        </p:nvSpPr>
        <p:spPr>
          <a:xfrm>
            <a:off x="6788558" y="1968570"/>
            <a:ext cx="715622" cy="1456801"/>
          </a:xfrm>
          <a:custGeom>
            <a:avLst/>
            <a:gdLst/>
            <a:ahLst/>
            <a:cxnLst/>
            <a:rect l="l" t="t" r="r" b="b"/>
            <a:pathLst>
              <a:path w="533400" h="1085850">
                <a:moveTo>
                  <a:pt x="274493" y="0"/>
                </a:moveTo>
                <a:cubicBezTo>
                  <a:pt x="346075" y="0"/>
                  <a:pt x="407122" y="26843"/>
                  <a:pt x="457633" y="80530"/>
                </a:cubicBezTo>
                <a:cubicBezTo>
                  <a:pt x="508145" y="134216"/>
                  <a:pt x="533400" y="196850"/>
                  <a:pt x="533400" y="268432"/>
                </a:cubicBezTo>
                <a:cubicBezTo>
                  <a:pt x="533400" y="342323"/>
                  <a:pt x="516948" y="413616"/>
                  <a:pt x="484043" y="482312"/>
                </a:cubicBezTo>
                <a:cubicBezTo>
                  <a:pt x="466148" y="520412"/>
                  <a:pt x="424296" y="585932"/>
                  <a:pt x="358487" y="678873"/>
                </a:cubicBezTo>
                <a:cubicBezTo>
                  <a:pt x="340591" y="704273"/>
                  <a:pt x="314037" y="743816"/>
                  <a:pt x="278823" y="797502"/>
                </a:cubicBezTo>
                <a:lnTo>
                  <a:pt x="249382" y="841664"/>
                </a:lnTo>
                <a:cubicBezTo>
                  <a:pt x="230332" y="870527"/>
                  <a:pt x="215900" y="893330"/>
                  <a:pt x="206087" y="910071"/>
                </a:cubicBezTo>
                <a:cubicBezTo>
                  <a:pt x="201469" y="918630"/>
                  <a:pt x="199159" y="923826"/>
                  <a:pt x="199159" y="925657"/>
                </a:cubicBezTo>
                <a:lnTo>
                  <a:pt x="520412" y="925657"/>
                </a:lnTo>
                <a:lnTo>
                  <a:pt x="520412" y="1085850"/>
                </a:lnTo>
                <a:lnTo>
                  <a:pt x="0" y="1085850"/>
                </a:lnTo>
                <a:lnTo>
                  <a:pt x="0" y="935737"/>
                </a:lnTo>
                <a:cubicBezTo>
                  <a:pt x="0" y="932264"/>
                  <a:pt x="11907" y="912308"/>
                  <a:pt x="35719" y="875867"/>
                </a:cubicBezTo>
                <a:cubicBezTo>
                  <a:pt x="46732" y="859162"/>
                  <a:pt x="59198" y="840726"/>
                  <a:pt x="73116" y="820557"/>
                </a:cubicBezTo>
                <a:lnTo>
                  <a:pt x="115721" y="759199"/>
                </a:lnTo>
                <a:cubicBezTo>
                  <a:pt x="140571" y="725149"/>
                  <a:pt x="179582" y="670615"/>
                  <a:pt x="232754" y="595597"/>
                </a:cubicBezTo>
                <a:cubicBezTo>
                  <a:pt x="283040" y="525197"/>
                  <a:pt x="320608" y="461430"/>
                  <a:pt x="345457" y="404298"/>
                </a:cubicBezTo>
                <a:cubicBezTo>
                  <a:pt x="365689" y="357557"/>
                  <a:pt x="375805" y="313987"/>
                  <a:pt x="375805" y="273587"/>
                </a:cubicBezTo>
                <a:cubicBezTo>
                  <a:pt x="375805" y="240691"/>
                  <a:pt x="366568" y="212703"/>
                  <a:pt x="348096" y="189621"/>
                </a:cubicBezTo>
                <a:cubicBezTo>
                  <a:pt x="327891" y="165384"/>
                  <a:pt x="301914" y="153266"/>
                  <a:pt x="270164" y="153266"/>
                </a:cubicBezTo>
                <a:cubicBezTo>
                  <a:pt x="224559" y="153266"/>
                  <a:pt x="192232" y="179532"/>
                  <a:pt x="173182" y="232064"/>
                </a:cubicBezTo>
                <a:cubicBezTo>
                  <a:pt x="166832" y="249382"/>
                  <a:pt x="163657" y="270164"/>
                  <a:pt x="163657" y="294409"/>
                </a:cubicBezTo>
                <a:lnTo>
                  <a:pt x="163657" y="335973"/>
                </a:lnTo>
                <a:lnTo>
                  <a:pt x="2598" y="335973"/>
                </a:lnTo>
                <a:lnTo>
                  <a:pt x="2598" y="307398"/>
                </a:lnTo>
                <a:cubicBezTo>
                  <a:pt x="2598" y="204643"/>
                  <a:pt x="30307" y="126134"/>
                  <a:pt x="85725" y="71871"/>
                </a:cubicBezTo>
                <a:cubicBezTo>
                  <a:pt x="133639" y="23957"/>
                  <a:pt x="196562" y="0"/>
                  <a:pt x="274493" y="0"/>
                </a:cubicBezTo>
                <a:close/>
              </a:path>
            </a:pathLst>
          </a:custGeom>
          <a:solidFill>
            <a:srgbClr val="000000">
              <a:alpha val="6000"/>
            </a:srgb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9600" dirty="0">
              <a:solidFill>
                <a:schemeClr val="tx1">
                  <a:alpha val="10000"/>
                </a:schemeClr>
              </a:solidFill>
              <a:latin typeface="Bebas" pitchFamily="2" charset="0"/>
            </a:endParaRPr>
          </a:p>
        </p:txBody>
      </p:sp>
      <p:sp>
        <p:nvSpPr>
          <p:cNvPr id="14" name="淘宝-想搞设计PPT(倒卖必究)-14"/>
          <p:cNvSpPr/>
          <p:nvPr/>
        </p:nvSpPr>
        <p:spPr>
          <a:xfrm>
            <a:off x="8706755" y="1783042"/>
            <a:ext cx="2811661" cy="1642329"/>
          </a:xfrm>
          <a:prstGeom prst="rect">
            <a:avLst/>
          </a:prstGeom>
          <a:solidFill>
            <a:srgbClr val="CFE0F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900000" rtlCol="0" anchor="ctr"/>
          <a:lstStyle/>
          <a:p>
            <a:pPr algn="just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请在这里输入你的正文，详细阐述与关键词标题相关的具体内容。</a:t>
            </a:r>
          </a:p>
        </p:txBody>
      </p:sp>
      <p:sp>
        <p:nvSpPr>
          <p:cNvPr id="15" name="淘宝-想搞设计PPT(倒卖必究)-15"/>
          <p:cNvSpPr/>
          <p:nvPr/>
        </p:nvSpPr>
        <p:spPr>
          <a:xfrm>
            <a:off x="8706755" y="1783042"/>
            <a:ext cx="2811659" cy="72000"/>
          </a:xfrm>
          <a:prstGeom prst="rect">
            <a:avLst/>
          </a:prstGeom>
          <a:solidFill>
            <a:srgbClr val="067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淘宝-想搞设计PPT(倒卖必究)-17"/>
          <p:cNvSpPr txBox="1"/>
          <p:nvPr/>
        </p:nvSpPr>
        <p:spPr>
          <a:xfrm>
            <a:off x="10806277" y="1934879"/>
            <a:ext cx="712137" cy="1490492"/>
          </a:xfrm>
          <a:custGeom>
            <a:avLst/>
            <a:gdLst/>
            <a:ahLst/>
            <a:cxnLst/>
            <a:rect l="l" t="t" r="r" b="b"/>
            <a:pathLst>
              <a:path w="530803" h="1110962">
                <a:moveTo>
                  <a:pt x="271896" y="0"/>
                </a:moveTo>
                <a:cubicBezTo>
                  <a:pt x="348673" y="0"/>
                  <a:pt x="410153" y="25978"/>
                  <a:pt x="456334" y="77932"/>
                </a:cubicBezTo>
                <a:cubicBezTo>
                  <a:pt x="497898" y="124691"/>
                  <a:pt x="518680" y="182996"/>
                  <a:pt x="518680" y="252846"/>
                </a:cubicBezTo>
                <a:lnTo>
                  <a:pt x="518680" y="298739"/>
                </a:lnTo>
                <a:cubicBezTo>
                  <a:pt x="518680" y="366280"/>
                  <a:pt x="498475" y="424585"/>
                  <a:pt x="458066" y="473653"/>
                </a:cubicBezTo>
                <a:cubicBezTo>
                  <a:pt x="440748" y="494435"/>
                  <a:pt x="420543" y="512041"/>
                  <a:pt x="397453" y="526473"/>
                </a:cubicBezTo>
                <a:cubicBezTo>
                  <a:pt x="445943" y="553605"/>
                  <a:pt x="483466" y="594880"/>
                  <a:pt x="510021" y="650298"/>
                </a:cubicBezTo>
                <a:cubicBezTo>
                  <a:pt x="523875" y="678585"/>
                  <a:pt x="530803" y="712932"/>
                  <a:pt x="530803" y="753341"/>
                </a:cubicBezTo>
                <a:lnTo>
                  <a:pt x="530803" y="839066"/>
                </a:lnTo>
                <a:cubicBezTo>
                  <a:pt x="530803" y="919307"/>
                  <a:pt x="503382" y="985116"/>
                  <a:pt x="448541" y="1036494"/>
                </a:cubicBezTo>
                <a:cubicBezTo>
                  <a:pt x="396009" y="1086139"/>
                  <a:pt x="332798" y="1110962"/>
                  <a:pt x="258907" y="1110962"/>
                </a:cubicBezTo>
                <a:cubicBezTo>
                  <a:pt x="186748" y="1110962"/>
                  <a:pt x="125557" y="1085562"/>
                  <a:pt x="75334" y="1034762"/>
                </a:cubicBezTo>
                <a:cubicBezTo>
                  <a:pt x="25112" y="983962"/>
                  <a:pt x="0" y="923060"/>
                  <a:pt x="0" y="852055"/>
                </a:cubicBezTo>
                <a:lnTo>
                  <a:pt x="0" y="825212"/>
                </a:lnTo>
                <a:lnTo>
                  <a:pt x="155864" y="813089"/>
                </a:lnTo>
                <a:lnTo>
                  <a:pt x="159328" y="851189"/>
                </a:lnTo>
                <a:cubicBezTo>
                  <a:pt x="161637" y="878321"/>
                  <a:pt x="171306" y="900546"/>
                  <a:pt x="188336" y="917864"/>
                </a:cubicBezTo>
                <a:cubicBezTo>
                  <a:pt x="205365" y="935182"/>
                  <a:pt x="227446" y="943841"/>
                  <a:pt x="254578" y="943841"/>
                </a:cubicBezTo>
                <a:cubicBezTo>
                  <a:pt x="329623" y="943841"/>
                  <a:pt x="367146" y="908952"/>
                  <a:pt x="367146" y="839175"/>
                </a:cubicBezTo>
                <a:lnTo>
                  <a:pt x="367146" y="775179"/>
                </a:lnTo>
                <a:cubicBezTo>
                  <a:pt x="367146" y="663882"/>
                  <a:pt x="308841" y="608234"/>
                  <a:pt x="192232" y="608234"/>
                </a:cubicBezTo>
                <a:lnTo>
                  <a:pt x="192232" y="468106"/>
                </a:lnTo>
                <a:cubicBezTo>
                  <a:pt x="255155" y="468106"/>
                  <a:pt x="301625" y="450521"/>
                  <a:pt x="331643" y="415353"/>
                </a:cubicBezTo>
                <a:cubicBezTo>
                  <a:pt x="359353" y="383630"/>
                  <a:pt x="373207" y="339225"/>
                  <a:pt x="373207" y="282138"/>
                </a:cubicBezTo>
                <a:lnTo>
                  <a:pt x="373207" y="257054"/>
                </a:lnTo>
                <a:cubicBezTo>
                  <a:pt x="373207" y="186130"/>
                  <a:pt x="342034" y="150669"/>
                  <a:pt x="279689" y="150669"/>
                </a:cubicBezTo>
                <a:cubicBezTo>
                  <a:pt x="245053" y="150669"/>
                  <a:pt x="219653" y="163869"/>
                  <a:pt x="203489" y="190271"/>
                </a:cubicBezTo>
                <a:cubicBezTo>
                  <a:pt x="191366" y="210358"/>
                  <a:pt x="185305" y="236466"/>
                  <a:pt x="185305" y="268595"/>
                </a:cubicBezTo>
                <a:lnTo>
                  <a:pt x="185305" y="297007"/>
                </a:lnTo>
                <a:lnTo>
                  <a:pt x="25112" y="297007"/>
                </a:lnTo>
                <a:lnTo>
                  <a:pt x="25112" y="271896"/>
                </a:lnTo>
                <a:cubicBezTo>
                  <a:pt x="25112" y="194541"/>
                  <a:pt x="44739" y="131619"/>
                  <a:pt x="83994" y="83128"/>
                </a:cubicBezTo>
                <a:cubicBezTo>
                  <a:pt x="128444" y="27710"/>
                  <a:pt x="191078" y="0"/>
                  <a:pt x="271896" y="0"/>
                </a:cubicBezTo>
                <a:close/>
              </a:path>
            </a:pathLst>
          </a:custGeom>
          <a:solidFill>
            <a:srgbClr val="000000">
              <a:alpha val="6000"/>
            </a:srgb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9600" dirty="0">
              <a:solidFill>
                <a:schemeClr val="tx1">
                  <a:alpha val="10000"/>
                </a:schemeClr>
              </a:solidFill>
              <a:latin typeface="Bebas" pitchFamily="2" charset="0"/>
            </a:endParaRPr>
          </a:p>
        </p:txBody>
      </p:sp>
      <p:sp>
        <p:nvSpPr>
          <p:cNvPr id="21" name="淘宝-想搞设计PPT(倒卖必究)-21"/>
          <p:cNvSpPr txBox="1"/>
          <p:nvPr/>
        </p:nvSpPr>
        <p:spPr>
          <a:xfrm>
            <a:off x="678286" y="3855286"/>
            <a:ext cx="1631216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2000" b="1" dirty="0">
                <a:solidFill>
                  <a:srgbClr val="04559D"/>
                </a:solidFill>
              </a:rPr>
              <a:t>这里是小标题</a:t>
            </a:r>
          </a:p>
        </p:txBody>
      </p:sp>
      <p:sp>
        <p:nvSpPr>
          <p:cNvPr id="26" name="淘宝-想搞设计PPT(倒卖必究)-26"/>
          <p:cNvSpPr txBox="1"/>
          <p:nvPr/>
        </p:nvSpPr>
        <p:spPr>
          <a:xfrm>
            <a:off x="4692518" y="3855286"/>
            <a:ext cx="1631216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2000" b="1" dirty="0">
                <a:solidFill>
                  <a:srgbClr val="04559D"/>
                </a:solidFill>
              </a:rPr>
              <a:t>这里是小标题</a:t>
            </a:r>
          </a:p>
        </p:txBody>
      </p:sp>
      <p:sp>
        <p:nvSpPr>
          <p:cNvPr id="31" name="淘宝-想搞设计PPT(倒卖必究)-31"/>
          <p:cNvSpPr txBox="1"/>
          <p:nvPr/>
        </p:nvSpPr>
        <p:spPr>
          <a:xfrm>
            <a:off x="8702056" y="3855286"/>
            <a:ext cx="1631216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2000" b="1" dirty="0">
                <a:solidFill>
                  <a:srgbClr val="04559D"/>
                </a:solidFill>
              </a:rPr>
              <a:t>这里是小标题</a:t>
            </a:r>
          </a:p>
        </p:txBody>
      </p:sp>
      <p:sp>
        <p:nvSpPr>
          <p:cNvPr id="19" name="淘宝-想搞设计PPT(倒卖必究)-19"/>
          <p:cNvSpPr/>
          <p:nvPr/>
        </p:nvSpPr>
        <p:spPr>
          <a:xfrm>
            <a:off x="678286" y="4280923"/>
            <a:ext cx="2811661" cy="1642329"/>
          </a:xfrm>
          <a:prstGeom prst="rect">
            <a:avLst/>
          </a:prstGeom>
          <a:solidFill>
            <a:srgbClr val="CFE0F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900000" rtlCol="0" anchor="ctr"/>
          <a:lstStyle/>
          <a:p>
            <a:pPr algn="just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请在这里输入你的正文，详细阐述与关键词标题相关的具体内容。</a:t>
            </a:r>
          </a:p>
        </p:txBody>
      </p:sp>
      <p:sp>
        <p:nvSpPr>
          <p:cNvPr id="20" name="淘宝-想搞设计PPT(倒卖必究)-20"/>
          <p:cNvSpPr/>
          <p:nvPr/>
        </p:nvSpPr>
        <p:spPr>
          <a:xfrm>
            <a:off x="678286" y="4280923"/>
            <a:ext cx="2811659" cy="72000"/>
          </a:xfrm>
          <a:prstGeom prst="rect">
            <a:avLst/>
          </a:prstGeom>
          <a:solidFill>
            <a:srgbClr val="067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淘宝-想搞设计PPT(倒卖必究)-22"/>
          <p:cNvSpPr txBox="1"/>
          <p:nvPr/>
        </p:nvSpPr>
        <p:spPr>
          <a:xfrm>
            <a:off x="2741795" y="4466451"/>
            <a:ext cx="748151" cy="1456801"/>
          </a:xfrm>
          <a:custGeom>
            <a:avLst/>
            <a:gdLst/>
            <a:ahLst/>
            <a:cxnLst/>
            <a:rect l="l" t="t" r="r" b="b"/>
            <a:pathLst>
              <a:path w="557646" h="1085850">
                <a:moveTo>
                  <a:pt x="289214" y="348407"/>
                </a:moveTo>
                <a:lnTo>
                  <a:pt x="154064" y="687532"/>
                </a:lnTo>
                <a:lnTo>
                  <a:pt x="289214" y="687532"/>
                </a:lnTo>
                <a:close/>
                <a:moveTo>
                  <a:pt x="289227" y="0"/>
                </a:moveTo>
                <a:lnTo>
                  <a:pt x="452871" y="0"/>
                </a:lnTo>
                <a:lnTo>
                  <a:pt x="452871" y="687532"/>
                </a:lnTo>
                <a:lnTo>
                  <a:pt x="557646" y="687532"/>
                </a:lnTo>
                <a:lnTo>
                  <a:pt x="557646" y="852055"/>
                </a:lnTo>
                <a:lnTo>
                  <a:pt x="452871" y="852055"/>
                </a:lnTo>
                <a:lnTo>
                  <a:pt x="452871" y="1085850"/>
                </a:lnTo>
                <a:lnTo>
                  <a:pt x="289214" y="1085850"/>
                </a:lnTo>
                <a:lnTo>
                  <a:pt x="289214" y="852055"/>
                </a:lnTo>
                <a:lnTo>
                  <a:pt x="0" y="852055"/>
                </a:lnTo>
                <a:lnTo>
                  <a:pt x="0" y="687532"/>
                </a:lnTo>
                <a:close/>
              </a:path>
            </a:pathLst>
          </a:custGeom>
          <a:solidFill>
            <a:srgbClr val="000000">
              <a:alpha val="6000"/>
            </a:srgb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9600" dirty="0">
              <a:solidFill>
                <a:schemeClr val="tx1">
                  <a:alpha val="10000"/>
                </a:schemeClr>
              </a:solidFill>
              <a:latin typeface="Bebas" pitchFamily="2" charset="0"/>
            </a:endParaRPr>
          </a:p>
        </p:txBody>
      </p:sp>
      <p:sp>
        <p:nvSpPr>
          <p:cNvPr id="24" name="淘宝-想搞设计PPT(倒卖必究)-24"/>
          <p:cNvSpPr/>
          <p:nvPr/>
        </p:nvSpPr>
        <p:spPr>
          <a:xfrm>
            <a:off x="4692521" y="4280923"/>
            <a:ext cx="2811661" cy="1642329"/>
          </a:xfrm>
          <a:prstGeom prst="rect">
            <a:avLst/>
          </a:prstGeom>
          <a:solidFill>
            <a:srgbClr val="CFE0F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900000" rtlCol="0" anchor="ctr"/>
          <a:lstStyle/>
          <a:p>
            <a:pPr algn="just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请在这里输入你的正文，详细阐述与关键词标题相关的具体内容。</a:t>
            </a:r>
          </a:p>
        </p:txBody>
      </p:sp>
      <p:sp>
        <p:nvSpPr>
          <p:cNvPr id="25" name="淘宝-想搞设计PPT(倒卖必究)-25"/>
          <p:cNvSpPr/>
          <p:nvPr/>
        </p:nvSpPr>
        <p:spPr>
          <a:xfrm>
            <a:off x="4692521" y="4280923"/>
            <a:ext cx="2811659" cy="72000"/>
          </a:xfrm>
          <a:prstGeom prst="rect">
            <a:avLst/>
          </a:prstGeom>
          <a:solidFill>
            <a:srgbClr val="067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淘宝-想搞设计PPT(倒卖必究)-27"/>
          <p:cNvSpPr txBox="1"/>
          <p:nvPr/>
        </p:nvSpPr>
        <p:spPr>
          <a:xfrm>
            <a:off x="6824572" y="4449024"/>
            <a:ext cx="679608" cy="1474228"/>
          </a:xfrm>
          <a:custGeom>
            <a:avLst/>
            <a:gdLst/>
            <a:ahLst/>
            <a:cxnLst/>
            <a:rect l="l" t="t" r="r" b="b"/>
            <a:pathLst>
              <a:path w="506557" h="1098839">
                <a:moveTo>
                  <a:pt x="16453" y="0"/>
                </a:moveTo>
                <a:lnTo>
                  <a:pt x="495300" y="0"/>
                </a:lnTo>
                <a:lnTo>
                  <a:pt x="495300" y="164523"/>
                </a:lnTo>
                <a:lnTo>
                  <a:pt x="180109" y="164523"/>
                </a:lnTo>
                <a:lnTo>
                  <a:pt x="180109" y="397452"/>
                </a:lnTo>
                <a:cubicBezTo>
                  <a:pt x="196318" y="374362"/>
                  <a:pt x="219179" y="356466"/>
                  <a:pt x="248692" y="343766"/>
                </a:cubicBezTo>
                <a:cubicBezTo>
                  <a:pt x="264324" y="337416"/>
                  <a:pt x="282557" y="334241"/>
                  <a:pt x="303393" y="334241"/>
                </a:cubicBezTo>
                <a:cubicBezTo>
                  <a:pt x="375164" y="334241"/>
                  <a:pt x="428125" y="359352"/>
                  <a:pt x="462274" y="409575"/>
                </a:cubicBezTo>
                <a:cubicBezTo>
                  <a:pt x="491796" y="452871"/>
                  <a:pt x="506557" y="514062"/>
                  <a:pt x="506557" y="593148"/>
                </a:cubicBezTo>
                <a:lnTo>
                  <a:pt x="506557" y="826943"/>
                </a:lnTo>
                <a:cubicBezTo>
                  <a:pt x="506557" y="907184"/>
                  <a:pt x="481157" y="972993"/>
                  <a:pt x="430357" y="1024371"/>
                </a:cubicBezTo>
                <a:cubicBezTo>
                  <a:pt x="381866" y="1074016"/>
                  <a:pt x="320675" y="1098839"/>
                  <a:pt x="246784" y="1098839"/>
                </a:cubicBezTo>
                <a:cubicBezTo>
                  <a:pt x="175203" y="1098839"/>
                  <a:pt x="115744" y="1072862"/>
                  <a:pt x="68407" y="1020907"/>
                </a:cubicBezTo>
                <a:cubicBezTo>
                  <a:pt x="22803" y="971262"/>
                  <a:pt x="0" y="910648"/>
                  <a:pt x="0" y="839066"/>
                </a:cubicBezTo>
                <a:lnTo>
                  <a:pt x="0" y="813089"/>
                </a:lnTo>
                <a:lnTo>
                  <a:pt x="156730" y="800966"/>
                </a:lnTo>
                <a:lnTo>
                  <a:pt x="160193" y="838200"/>
                </a:lnTo>
                <a:cubicBezTo>
                  <a:pt x="164234" y="881496"/>
                  <a:pt x="181841" y="910359"/>
                  <a:pt x="213014" y="924791"/>
                </a:cubicBezTo>
                <a:cubicBezTo>
                  <a:pt x="222250" y="929409"/>
                  <a:pt x="232064" y="931718"/>
                  <a:pt x="242455" y="931718"/>
                </a:cubicBezTo>
                <a:cubicBezTo>
                  <a:pt x="309418" y="931718"/>
                  <a:pt x="342900" y="896793"/>
                  <a:pt x="342900" y="826943"/>
                </a:cubicBezTo>
                <a:lnTo>
                  <a:pt x="342900" y="561109"/>
                </a:lnTo>
                <a:cubicBezTo>
                  <a:pt x="342900" y="529359"/>
                  <a:pt x="331292" y="503093"/>
                  <a:pt x="308075" y="482312"/>
                </a:cubicBezTo>
                <a:cubicBezTo>
                  <a:pt x="297052" y="472498"/>
                  <a:pt x="281673" y="467591"/>
                  <a:pt x="261938" y="467591"/>
                </a:cubicBezTo>
                <a:cubicBezTo>
                  <a:pt x="232921" y="467591"/>
                  <a:pt x="211449" y="478848"/>
                  <a:pt x="197522" y="501362"/>
                </a:cubicBezTo>
                <a:cubicBezTo>
                  <a:pt x="185914" y="520989"/>
                  <a:pt x="180109" y="541771"/>
                  <a:pt x="180109" y="563707"/>
                </a:cubicBezTo>
                <a:lnTo>
                  <a:pt x="180109" y="593148"/>
                </a:lnTo>
                <a:lnTo>
                  <a:pt x="16453" y="593148"/>
                </a:lnTo>
                <a:close/>
              </a:path>
            </a:pathLst>
          </a:custGeom>
          <a:solidFill>
            <a:srgbClr val="000000">
              <a:alpha val="6000"/>
            </a:srgb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9600" dirty="0">
              <a:solidFill>
                <a:schemeClr val="tx1">
                  <a:alpha val="10000"/>
                </a:schemeClr>
              </a:solidFill>
              <a:latin typeface="Bebas" pitchFamily="2" charset="0"/>
            </a:endParaRPr>
          </a:p>
        </p:txBody>
      </p:sp>
      <p:sp>
        <p:nvSpPr>
          <p:cNvPr id="29" name="淘宝-想搞设计PPT(倒卖必究)-29"/>
          <p:cNvSpPr/>
          <p:nvPr/>
        </p:nvSpPr>
        <p:spPr>
          <a:xfrm>
            <a:off x="8706756" y="4280923"/>
            <a:ext cx="2811661" cy="1642329"/>
          </a:xfrm>
          <a:prstGeom prst="rect">
            <a:avLst/>
          </a:prstGeom>
          <a:solidFill>
            <a:srgbClr val="CFE0F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900000" rtlCol="0" anchor="ctr"/>
          <a:lstStyle/>
          <a:p>
            <a:pPr algn="just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请在这里输入你的正文，详细阐述与关键词标题相关的具体内容。</a:t>
            </a:r>
          </a:p>
        </p:txBody>
      </p:sp>
      <p:sp>
        <p:nvSpPr>
          <p:cNvPr id="30" name="淘宝-想搞设计PPT(倒卖必究)-30"/>
          <p:cNvSpPr/>
          <p:nvPr/>
        </p:nvSpPr>
        <p:spPr>
          <a:xfrm>
            <a:off x="8706756" y="4280923"/>
            <a:ext cx="2811659" cy="72000"/>
          </a:xfrm>
          <a:prstGeom prst="rect">
            <a:avLst/>
          </a:prstGeom>
          <a:solidFill>
            <a:srgbClr val="067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淘宝-想搞设计PPT(倒卖必究)-32"/>
          <p:cNvSpPr txBox="1"/>
          <p:nvPr/>
        </p:nvSpPr>
        <p:spPr>
          <a:xfrm>
            <a:off x="10856718" y="4424262"/>
            <a:ext cx="662182" cy="1490492"/>
          </a:xfrm>
          <a:custGeom>
            <a:avLst/>
            <a:gdLst/>
            <a:ahLst/>
            <a:cxnLst/>
            <a:rect l="l" t="t" r="r" b="b"/>
            <a:pathLst>
              <a:path w="493568" h="1110962">
                <a:moveTo>
                  <a:pt x="242022" y="555914"/>
                </a:moveTo>
                <a:cubicBezTo>
                  <a:pt x="213582" y="555914"/>
                  <a:pt x="192110" y="567171"/>
                  <a:pt x="177606" y="589685"/>
                </a:cubicBezTo>
                <a:cubicBezTo>
                  <a:pt x="165998" y="608157"/>
                  <a:pt x="160193" y="628651"/>
                  <a:pt x="160193" y="651164"/>
                </a:cubicBezTo>
                <a:lnTo>
                  <a:pt x="160193" y="849457"/>
                </a:lnTo>
                <a:cubicBezTo>
                  <a:pt x="160193" y="876012"/>
                  <a:pt x="166868" y="897948"/>
                  <a:pt x="180218" y="915266"/>
                </a:cubicBezTo>
                <a:cubicBezTo>
                  <a:pt x="194722" y="934316"/>
                  <a:pt x="215034" y="943841"/>
                  <a:pt x="241156" y="943841"/>
                </a:cubicBezTo>
                <a:cubicBezTo>
                  <a:pt x="267269" y="943841"/>
                  <a:pt x="287581" y="934316"/>
                  <a:pt x="302094" y="915266"/>
                </a:cubicBezTo>
                <a:cubicBezTo>
                  <a:pt x="316021" y="897948"/>
                  <a:pt x="322984" y="876012"/>
                  <a:pt x="322984" y="849457"/>
                </a:cubicBezTo>
                <a:lnTo>
                  <a:pt x="322984" y="648566"/>
                </a:lnTo>
                <a:cubicBezTo>
                  <a:pt x="322984" y="617394"/>
                  <a:pt x="311376" y="591416"/>
                  <a:pt x="288159" y="570635"/>
                </a:cubicBezTo>
                <a:cubicBezTo>
                  <a:pt x="277136" y="560821"/>
                  <a:pt x="261757" y="555914"/>
                  <a:pt x="242022" y="555914"/>
                </a:cubicBezTo>
                <a:close/>
                <a:moveTo>
                  <a:pt x="246784" y="0"/>
                </a:moveTo>
                <a:cubicBezTo>
                  <a:pt x="318366" y="0"/>
                  <a:pt x="377825" y="25978"/>
                  <a:pt x="425162" y="77932"/>
                </a:cubicBezTo>
                <a:cubicBezTo>
                  <a:pt x="470766" y="127578"/>
                  <a:pt x="493568" y="188191"/>
                  <a:pt x="493568" y="259773"/>
                </a:cubicBezTo>
                <a:lnTo>
                  <a:pt x="493568" y="283153"/>
                </a:lnTo>
                <a:lnTo>
                  <a:pt x="322984" y="283153"/>
                </a:lnTo>
                <a:lnTo>
                  <a:pt x="322984" y="256310"/>
                </a:lnTo>
                <a:cubicBezTo>
                  <a:pt x="322984" y="229755"/>
                  <a:pt x="315913" y="207386"/>
                  <a:pt x="301770" y="189202"/>
                </a:cubicBezTo>
                <a:cubicBezTo>
                  <a:pt x="287626" y="171018"/>
                  <a:pt x="267566" y="161925"/>
                  <a:pt x="241589" y="161925"/>
                </a:cubicBezTo>
                <a:cubicBezTo>
                  <a:pt x="215612" y="161925"/>
                  <a:pt x="195551" y="171018"/>
                  <a:pt x="181408" y="189202"/>
                </a:cubicBezTo>
                <a:cubicBezTo>
                  <a:pt x="167265" y="207386"/>
                  <a:pt x="160193" y="229755"/>
                  <a:pt x="160193" y="256310"/>
                </a:cubicBezTo>
                <a:lnTo>
                  <a:pt x="160193" y="472787"/>
                </a:lnTo>
                <a:cubicBezTo>
                  <a:pt x="197716" y="439305"/>
                  <a:pt x="238991" y="422564"/>
                  <a:pt x="284018" y="422564"/>
                </a:cubicBezTo>
                <a:cubicBezTo>
                  <a:pt x="356178" y="422564"/>
                  <a:pt x="410153" y="447676"/>
                  <a:pt x="445943" y="497898"/>
                </a:cubicBezTo>
                <a:cubicBezTo>
                  <a:pt x="477693" y="541771"/>
                  <a:pt x="493568" y="602673"/>
                  <a:pt x="493568" y="680605"/>
                </a:cubicBezTo>
                <a:lnTo>
                  <a:pt x="493568" y="866775"/>
                </a:lnTo>
                <a:lnTo>
                  <a:pt x="492703" y="866775"/>
                </a:lnTo>
                <a:cubicBezTo>
                  <a:pt x="489239" y="936048"/>
                  <a:pt x="464272" y="994064"/>
                  <a:pt x="417801" y="1040823"/>
                </a:cubicBezTo>
                <a:cubicBezTo>
                  <a:pt x="371331" y="1087582"/>
                  <a:pt x="314325" y="1110962"/>
                  <a:pt x="246784" y="1110962"/>
                </a:cubicBezTo>
                <a:cubicBezTo>
                  <a:pt x="174625" y="1110962"/>
                  <a:pt x="115166" y="1085273"/>
                  <a:pt x="68407" y="1033896"/>
                </a:cubicBezTo>
                <a:cubicBezTo>
                  <a:pt x="22803" y="984251"/>
                  <a:pt x="0" y="923637"/>
                  <a:pt x="0" y="852055"/>
                </a:cubicBezTo>
                <a:lnTo>
                  <a:pt x="0" y="259773"/>
                </a:lnTo>
                <a:cubicBezTo>
                  <a:pt x="0" y="206664"/>
                  <a:pt x="12845" y="158751"/>
                  <a:pt x="38533" y="116032"/>
                </a:cubicBezTo>
                <a:cubicBezTo>
                  <a:pt x="64222" y="73314"/>
                  <a:pt x="100734" y="41564"/>
                  <a:pt x="148071" y="20782"/>
                </a:cubicBezTo>
                <a:cubicBezTo>
                  <a:pt x="178089" y="6928"/>
                  <a:pt x="210994" y="0"/>
                  <a:pt x="246784" y="0"/>
                </a:cubicBezTo>
                <a:close/>
              </a:path>
            </a:pathLst>
          </a:custGeom>
          <a:solidFill>
            <a:srgbClr val="000000">
              <a:alpha val="6000"/>
            </a:srgb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9600" dirty="0">
              <a:solidFill>
                <a:schemeClr val="tx1">
                  <a:alpha val="10000"/>
                </a:schemeClr>
              </a:solidFill>
              <a:latin typeface="Bebas" pitchFamily="2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DE8AD41-001B-4852-A254-20707E151D90}"/>
              </a:ext>
            </a:extLst>
          </p:cNvPr>
          <p:cNvGrpSpPr/>
          <p:nvPr/>
        </p:nvGrpSpPr>
        <p:grpSpPr>
          <a:xfrm>
            <a:off x="307394" y="147389"/>
            <a:ext cx="11345635" cy="673349"/>
            <a:chOff x="307394" y="147389"/>
            <a:chExt cx="11345635" cy="673349"/>
          </a:xfrm>
        </p:grpSpPr>
        <p:sp>
          <p:nvSpPr>
            <p:cNvPr id="3" name="淘宝-想搞设计PPT(倒卖必究)-3">
              <a:extLst>
                <a:ext uri="{FF2B5EF4-FFF2-40B4-BE49-F238E27FC236}">
                  <a16:creationId xmlns:a16="http://schemas.microsoft.com/office/drawing/2014/main" id="{2FD73840-EAEB-3CE9-5FC2-EEBA6C79D34A}"/>
                </a:ext>
              </a:extLst>
            </p:cNvPr>
            <p:cNvSpPr/>
            <p:nvPr/>
          </p:nvSpPr>
          <p:spPr>
            <a:xfrm>
              <a:off x="307394" y="147389"/>
              <a:ext cx="594613" cy="594613"/>
            </a:xfrm>
            <a:prstGeom prst="ellipse">
              <a:avLst/>
            </a:prstGeom>
            <a:solidFill>
              <a:srgbClr val="A4C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淘宝-想搞设计PPT(倒卖必究)-8">
              <a:extLst>
                <a:ext uri="{FF2B5EF4-FFF2-40B4-BE49-F238E27FC236}">
                  <a16:creationId xmlns:a16="http://schemas.microsoft.com/office/drawing/2014/main" id="{5672241E-F58F-3C9A-B59B-A4A330C03E67}"/>
                </a:ext>
              </a:extLst>
            </p:cNvPr>
            <p:cNvSpPr txBox="1">
              <a:spLocks/>
            </p:cNvSpPr>
            <p:nvPr/>
          </p:nvSpPr>
          <p:spPr>
            <a:xfrm>
              <a:off x="902007" y="242680"/>
              <a:ext cx="7282912" cy="523220"/>
            </a:xfrm>
            <a:prstGeom prst="rect">
              <a:avLst/>
            </a:prstGeom>
          </p:spPr>
          <p:txBody>
            <a:bodyPr vert="horz" lIns="91440" tIns="45720" rIns="91440" bIns="0" rtlCol="0" anchor="b" anchorCtr="0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800" b="1" kern="1200" spc="100" baseline="0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  <a:cs typeface="+mn-cs"/>
                </a:defRPr>
              </a:lvl1pPr>
            </a:lstStyle>
            <a:p>
              <a:r>
                <a:rPr lang="zh-CN" altLang="en-US" dirty="0">
                  <a:solidFill/>
                </a:rPr>
                <a:t>单击此处输入标题</a:t>
              </a:r>
            </a:p>
          </p:txBody>
        </p:sp>
        <p:pic>
          <p:nvPicPr>
            <p:cNvPr id="33" name="Picture 32" descr="华中科技大学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88510" y="147389"/>
              <a:ext cx="1764519" cy="387563"/>
            </a:xfrm>
            <a:prstGeom prst="rect">
              <a:avLst/>
            </a:prstGeom>
          </p:spPr>
        </p:pic>
        <p:sp>
          <p:nvSpPr>
            <p:cNvPr id="18" name="淘宝-想搞设计PPT(倒卖必究)-18">
              <a:extLst>
                <a:ext uri="{FF2B5EF4-FFF2-40B4-BE49-F238E27FC236}">
                  <a16:creationId xmlns:a16="http://schemas.microsoft.com/office/drawing/2014/main" id="{B93F53FD-DE42-0BF6-5345-18FCF32110E1}"/>
                </a:ext>
              </a:extLst>
            </p:cNvPr>
            <p:cNvSpPr/>
            <p:nvPr/>
          </p:nvSpPr>
          <p:spPr>
            <a:xfrm>
              <a:off x="660400" y="814388"/>
              <a:ext cx="10858500" cy="6350"/>
            </a:xfrm>
            <a:custGeom>
              <a:avLst/>
              <a:gdLst>
                <a:gd name="connsiteX0" fmla="*/ 0 w 10858500"/>
                <a:gd name="connsiteY0" fmla="*/ 0 h 6350"/>
                <a:gd name="connsiteX1" fmla="*/ 10858500 w 10858500"/>
                <a:gd name="connsiteY1" fmla="*/ 0 h 6350"/>
                <a:gd name="connsiteX2" fmla="*/ 10858500 w 10858500"/>
                <a:gd name="connsiteY2" fmla="*/ 6350 h 6350"/>
                <a:gd name="connsiteX3" fmla="*/ 0 w 10858500"/>
                <a:gd name="connsiteY3" fmla="*/ 6350 h 6350"/>
                <a:gd name="connsiteX4" fmla="*/ 0 w 10858500"/>
                <a:gd name="connsiteY4" fmla="*/ 0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58500" h="6350">
                  <a:moveTo>
                    <a:pt x="0" y="0"/>
                  </a:moveTo>
                  <a:lnTo>
                    <a:pt x="10858500" y="0"/>
                  </a:lnTo>
                  <a:lnTo>
                    <a:pt x="10858500" y="6350"/>
                  </a:lnTo>
                  <a:lnTo>
                    <a:pt x="0" y="6350"/>
                  </a:lnTo>
                  <a:lnTo>
                    <a:pt x="0" y="0"/>
                  </a:lnTo>
                </a:path>
              </a:pathLst>
            </a:custGeom>
            <a:solidFill>
              <a:srgbClr val="0671D2"/>
            </a:solidFill>
            <a:ln w="127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淘宝-想搞设计PPT(倒卖必究)-23">
            <a:extLst>
              <a:ext uri="{FF2B5EF4-FFF2-40B4-BE49-F238E27FC236}">
                <a16:creationId xmlns:a16="http://schemas.microsoft.com/office/drawing/2014/main" id="{F6415753-DE0F-CCFA-EB3C-4F39DE0F35DF}"/>
              </a:ext>
            </a:extLst>
          </p:cNvPr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045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635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5577A-D594-E86B-3262-FEAE0CF76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667452422bad5167e88f6f1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04314" y="-546528"/>
            <a:ext cx="12245005" cy="7653128"/>
          </a:xfrm>
          <a:prstGeom prst="rect">
            <a:avLst/>
          </a:prstGeom>
        </p:spPr>
      </p:pic>
      <p:grpSp>
        <p:nvGrpSpPr>
          <p:cNvPr id="56" name="组合 55">
            <a:extLst>
              <a:ext uri="{FF2B5EF4-FFF2-40B4-BE49-F238E27FC236}">
                <a16:creationId xmlns:a16="http://schemas.microsoft.com/office/drawing/2014/main" id="{6536B47C-D5EF-4616-77C4-89C303B02402}"/>
              </a:ext>
            </a:extLst>
          </p:cNvPr>
          <p:cNvGrpSpPr/>
          <p:nvPr/>
        </p:nvGrpSpPr>
        <p:grpSpPr>
          <a:xfrm>
            <a:off x="4051192" y="-1042074"/>
            <a:ext cx="10978998" cy="9954885"/>
            <a:chOff x="2088900" y="-764424"/>
            <a:chExt cx="10519456" cy="9538209"/>
          </a:xfrm>
        </p:grpSpPr>
        <p:sp>
          <p:nvSpPr>
            <p:cNvPr id="23" name="淘宝-想搞设计PPT(倒卖必究)-23">
              <a:extLst>
                <a:ext uri="{FF2B5EF4-FFF2-40B4-BE49-F238E27FC236}">
                  <a16:creationId xmlns:a16="http://schemas.microsoft.com/office/drawing/2014/main" id="{D6357483-8832-72BE-5942-C4B6EECDB44A}"/>
                </a:ext>
              </a:extLst>
            </p:cNvPr>
            <p:cNvSpPr/>
            <p:nvPr/>
          </p:nvSpPr>
          <p:spPr>
            <a:xfrm>
              <a:off x="2660389" y="-527410"/>
              <a:ext cx="1669384" cy="9277350"/>
            </a:xfrm>
            <a:custGeom>
              <a:avLst/>
              <a:gdLst>
                <a:gd name="connsiteX0" fmla="*/ 1071 w 2262566"/>
                <a:gd name="connsiteY0" fmla="*/ 0 h 9144000"/>
                <a:gd name="connsiteX1" fmla="*/ 363021 w 2262566"/>
                <a:gd name="connsiteY1" fmla="*/ 2514600 h 9144000"/>
                <a:gd name="connsiteX2" fmla="*/ 2229921 w 2262566"/>
                <a:gd name="connsiteY2" fmla="*/ 4610100 h 9144000"/>
                <a:gd name="connsiteX3" fmla="*/ 1563171 w 2262566"/>
                <a:gd name="connsiteY3" fmla="*/ 9144000 h 9144000"/>
                <a:gd name="connsiteX0" fmla="*/ 608 w 2262103"/>
                <a:gd name="connsiteY0" fmla="*/ 0 h 9144000"/>
                <a:gd name="connsiteX1" fmla="*/ 381608 w 2262103"/>
                <a:gd name="connsiteY1" fmla="*/ 1905000 h 9144000"/>
                <a:gd name="connsiteX2" fmla="*/ 2229458 w 2262103"/>
                <a:gd name="connsiteY2" fmla="*/ 4610100 h 9144000"/>
                <a:gd name="connsiteX3" fmla="*/ 1562708 w 2262103"/>
                <a:gd name="connsiteY3" fmla="*/ 9144000 h 9144000"/>
                <a:gd name="connsiteX0" fmla="*/ 10661 w 2272156"/>
                <a:gd name="connsiteY0" fmla="*/ 0 h 9144000"/>
                <a:gd name="connsiteX1" fmla="*/ 296411 w 2272156"/>
                <a:gd name="connsiteY1" fmla="*/ 1962150 h 9144000"/>
                <a:gd name="connsiteX2" fmla="*/ 2239511 w 2272156"/>
                <a:gd name="connsiteY2" fmla="*/ 4610100 h 9144000"/>
                <a:gd name="connsiteX3" fmla="*/ 1572761 w 2272156"/>
                <a:gd name="connsiteY3" fmla="*/ 9144000 h 9144000"/>
                <a:gd name="connsiteX0" fmla="*/ 35 w 2261530"/>
                <a:gd name="connsiteY0" fmla="*/ 0 h 9144000"/>
                <a:gd name="connsiteX1" fmla="*/ 857285 w 2261530"/>
                <a:gd name="connsiteY1" fmla="*/ 1962150 h 9144000"/>
                <a:gd name="connsiteX2" fmla="*/ 2228885 w 2261530"/>
                <a:gd name="connsiteY2" fmla="*/ 4610100 h 9144000"/>
                <a:gd name="connsiteX3" fmla="*/ 1562135 w 2261530"/>
                <a:gd name="connsiteY3" fmla="*/ 9144000 h 9144000"/>
                <a:gd name="connsiteX0" fmla="*/ 318 w 1728413"/>
                <a:gd name="connsiteY0" fmla="*/ 0 h 9277350"/>
                <a:gd name="connsiteX1" fmla="*/ 324168 w 1728413"/>
                <a:gd name="connsiteY1" fmla="*/ 2095500 h 9277350"/>
                <a:gd name="connsiteX2" fmla="*/ 1695768 w 1728413"/>
                <a:gd name="connsiteY2" fmla="*/ 4743450 h 9277350"/>
                <a:gd name="connsiteX3" fmla="*/ 1029018 w 1728413"/>
                <a:gd name="connsiteY3" fmla="*/ 9277350 h 9277350"/>
                <a:gd name="connsiteX0" fmla="*/ 3233 w 1731328"/>
                <a:gd name="connsiteY0" fmla="*/ 0 h 9277350"/>
                <a:gd name="connsiteX1" fmla="*/ 250883 w 1731328"/>
                <a:gd name="connsiteY1" fmla="*/ 2438400 h 9277350"/>
                <a:gd name="connsiteX2" fmla="*/ 1698683 w 1731328"/>
                <a:gd name="connsiteY2" fmla="*/ 4743450 h 9277350"/>
                <a:gd name="connsiteX3" fmla="*/ 1031933 w 1731328"/>
                <a:gd name="connsiteY3" fmla="*/ 9277350 h 9277350"/>
                <a:gd name="connsiteX0" fmla="*/ 5305 w 1825599"/>
                <a:gd name="connsiteY0" fmla="*/ 0 h 9277350"/>
                <a:gd name="connsiteX1" fmla="*/ 252955 w 1825599"/>
                <a:gd name="connsiteY1" fmla="*/ 2438400 h 9277350"/>
                <a:gd name="connsiteX2" fmla="*/ 1796005 w 1825599"/>
                <a:gd name="connsiteY2" fmla="*/ 5010150 h 9277350"/>
                <a:gd name="connsiteX3" fmla="*/ 1034005 w 1825599"/>
                <a:gd name="connsiteY3" fmla="*/ 9277350 h 9277350"/>
                <a:gd name="connsiteX0" fmla="*/ 5305 w 1809222"/>
                <a:gd name="connsiteY0" fmla="*/ 0 h 9277350"/>
                <a:gd name="connsiteX1" fmla="*/ 252955 w 1809222"/>
                <a:gd name="connsiteY1" fmla="*/ 2438400 h 9277350"/>
                <a:gd name="connsiteX2" fmla="*/ 1796005 w 1809222"/>
                <a:gd name="connsiteY2" fmla="*/ 5010150 h 9277350"/>
                <a:gd name="connsiteX3" fmla="*/ 1034005 w 1809222"/>
                <a:gd name="connsiteY3" fmla="*/ 9277350 h 9277350"/>
                <a:gd name="connsiteX0" fmla="*/ 2594 w 1675488"/>
                <a:gd name="connsiteY0" fmla="*/ 0 h 9277350"/>
                <a:gd name="connsiteX1" fmla="*/ 250244 w 1675488"/>
                <a:gd name="connsiteY1" fmla="*/ 2438400 h 9277350"/>
                <a:gd name="connsiteX2" fmla="*/ 1659944 w 1675488"/>
                <a:gd name="connsiteY2" fmla="*/ 5029200 h 9277350"/>
                <a:gd name="connsiteX3" fmla="*/ 1031294 w 1675488"/>
                <a:gd name="connsiteY3" fmla="*/ 9277350 h 9277350"/>
                <a:gd name="connsiteX0" fmla="*/ 2594 w 1669384"/>
                <a:gd name="connsiteY0" fmla="*/ 0 h 9277350"/>
                <a:gd name="connsiteX1" fmla="*/ 250244 w 1669384"/>
                <a:gd name="connsiteY1" fmla="*/ 2438400 h 9277350"/>
                <a:gd name="connsiteX2" fmla="*/ 1659944 w 1669384"/>
                <a:gd name="connsiteY2" fmla="*/ 5029200 h 9277350"/>
                <a:gd name="connsiteX3" fmla="*/ 878894 w 1669384"/>
                <a:gd name="connsiteY3" fmla="*/ 9277350 h 927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384" h="9277350">
                  <a:moveTo>
                    <a:pt x="2594" y="0"/>
                  </a:moveTo>
                  <a:cubicBezTo>
                    <a:pt x="-2169" y="873125"/>
                    <a:pt x="-25981" y="1600200"/>
                    <a:pt x="250244" y="2438400"/>
                  </a:cubicBezTo>
                  <a:cubicBezTo>
                    <a:pt x="526469" y="3276600"/>
                    <a:pt x="1555169" y="3889375"/>
                    <a:pt x="1659944" y="5029200"/>
                  </a:cubicBezTo>
                  <a:cubicBezTo>
                    <a:pt x="1764719" y="6169025"/>
                    <a:pt x="964619" y="8597900"/>
                    <a:pt x="878894" y="9277350"/>
                  </a:cubicBezTo>
                </a:path>
              </a:pathLst>
            </a:custGeom>
            <a:noFill/>
            <a:ln w="381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淘宝-想搞设计PPT(倒卖必究)-25">
              <a:extLst>
                <a:ext uri="{FF2B5EF4-FFF2-40B4-BE49-F238E27FC236}">
                  <a16:creationId xmlns:a16="http://schemas.microsoft.com/office/drawing/2014/main" id="{F62FC0F6-557E-F5C3-0FE6-85AC4194DBEC}"/>
                </a:ext>
              </a:extLst>
            </p:cNvPr>
            <p:cNvSpPr/>
            <p:nvPr/>
          </p:nvSpPr>
          <p:spPr>
            <a:xfrm>
              <a:off x="2088900" y="-528450"/>
              <a:ext cx="2050376" cy="9302235"/>
            </a:xfrm>
            <a:custGeom>
              <a:avLst/>
              <a:gdLst>
                <a:gd name="connsiteX0" fmla="*/ 383588 w 2050376"/>
                <a:gd name="connsiteY0" fmla="*/ 2078 h 9302235"/>
                <a:gd name="connsiteX1" fmla="*/ 383439 w 2050376"/>
                <a:gd name="connsiteY1" fmla="*/ 28342 h 9302235"/>
                <a:gd name="connsiteX2" fmla="*/ 383281 w 2050376"/>
                <a:gd name="connsiteY2" fmla="*/ 54467 h 9302235"/>
                <a:gd name="connsiteX3" fmla="*/ 383115 w 2050376"/>
                <a:gd name="connsiteY3" fmla="*/ 80492 h 9302235"/>
                <a:gd name="connsiteX4" fmla="*/ 382944 w 2050376"/>
                <a:gd name="connsiteY4" fmla="*/ 106419 h 9302235"/>
                <a:gd name="connsiteX5" fmla="*/ 382769 w 2050376"/>
                <a:gd name="connsiteY5" fmla="*/ 132253 h 9302235"/>
                <a:gd name="connsiteX6" fmla="*/ 382592 w 2050376"/>
                <a:gd name="connsiteY6" fmla="*/ 157992 h 9302235"/>
                <a:gd name="connsiteX7" fmla="*/ 382416 w 2050376"/>
                <a:gd name="connsiteY7" fmla="*/ 183637 h 9302235"/>
                <a:gd name="connsiteX8" fmla="*/ 382241 w 2050376"/>
                <a:gd name="connsiteY8" fmla="*/ 209192 h 9302235"/>
                <a:gd name="connsiteX9" fmla="*/ 382071 w 2050376"/>
                <a:gd name="connsiteY9" fmla="*/ 234658 h 9302235"/>
                <a:gd name="connsiteX10" fmla="*/ 381906 w 2050376"/>
                <a:gd name="connsiteY10" fmla="*/ 260033 h 9302235"/>
                <a:gd name="connsiteX11" fmla="*/ 381749 w 2050376"/>
                <a:gd name="connsiteY11" fmla="*/ 285323 h 9302235"/>
                <a:gd name="connsiteX12" fmla="*/ 381602 w 2050376"/>
                <a:gd name="connsiteY12" fmla="*/ 310528 h 9302235"/>
                <a:gd name="connsiteX13" fmla="*/ 381466 w 2050376"/>
                <a:gd name="connsiteY13" fmla="*/ 335647 h 9302235"/>
                <a:gd name="connsiteX14" fmla="*/ 381344 w 2050376"/>
                <a:gd name="connsiteY14" fmla="*/ 360683 h 9302235"/>
                <a:gd name="connsiteX15" fmla="*/ 381238 w 2050376"/>
                <a:gd name="connsiteY15" fmla="*/ 385639 h 9302235"/>
                <a:gd name="connsiteX16" fmla="*/ 381148 w 2050376"/>
                <a:gd name="connsiteY16" fmla="*/ 410517 h 9302235"/>
                <a:gd name="connsiteX17" fmla="*/ 381078 w 2050376"/>
                <a:gd name="connsiteY17" fmla="*/ 435313 h 9302235"/>
                <a:gd name="connsiteX18" fmla="*/ 381028 w 2050376"/>
                <a:gd name="connsiteY18" fmla="*/ 460034 h 9302235"/>
                <a:gd name="connsiteX19" fmla="*/ 381002 w 2050376"/>
                <a:gd name="connsiteY19" fmla="*/ 484680 h 9302235"/>
                <a:gd name="connsiteX20" fmla="*/ 381000 w 2050376"/>
                <a:gd name="connsiteY20" fmla="*/ 509251 h 9302235"/>
                <a:gd name="connsiteX21" fmla="*/ 381025 w 2050376"/>
                <a:gd name="connsiteY21" fmla="*/ 533751 h 9302235"/>
                <a:gd name="connsiteX22" fmla="*/ 381078 w 2050376"/>
                <a:gd name="connsiteY22" fmla="*/ 558178 h 9302235"/>
                <a:gd name="connsiteX23" fmla="*/ 381162 w 2050376"/>
                <a:gd name="connsiteY23" fmla="*/ 582537 h 9302235"/>
                <a:gd name="connsiteX24" fmla="*/ 381277 w 2050376"/>
                <a:gd name="connsiteY24" fmla="*/ 606828 h 9302235"/>
                <a:gd name="connsiteX25" fmla="*/ 381427 w 2050376"/>
                <a:gd name="connsiteY25" fmla="*/ 631051 h 9302235"/>
                <a:gd name="connsiteX26" fmla="*/ 381613 w 2050376"/>
                <a:gd name="connsiteY26" fmla="*/ 655210 h 9302235"/>
                <a:gd name="connsiteX27" fmla="*/ 381836 w 2050376"/>
                <a:gd name="connsiteY27" fmla="*/ 679305 h 9302235"/>
                <a:gd name="connsiteX28" fmla="*/ 382099 w 2050376"/>
                <a:gd name="connsiteY28" fmla="*/ 703338 h 9302235"/>
                <a:gd name="connsiteX29" fmla="*/ 382403 w 2050376"/>
                <a:gd name="connsiteY29" fmla="*/ 727312 h 9302235"/>
                <a:gd name="connsiteX30" fmla="*/ 382751 w 2050376"/>
                <a:gd name="connsiteY30" fmla="*/ 751226 h 9302235"/>
                <a:gd name="connsiteX31" fmla="*/ 383143 w 2050376"/>
                <a:gd name="connsiteY31" fmla="*/ 775082 h 9302235"/>
                <a:gd name="connsiteX32" fmla="*/ 383582 w 2050376"/>
                <a:gd name="connsiteY32" fmla="*/ 798883 h 9302235"/>
                <a:gd name="connsiteX33" fmla="*/ 384070 w 2050376"/>
                <a:gd name="connsiteY33" fmla="*/ 822631 h 9302235"/>
                <a:gd name="connsiteX34" fmla="*/ 384608 w 2050376"/>
                <a:gd name="connsiteY34" fmla="*/ 846323 h 9302235"/>
                <a:gd name="connsiteX35" fmla="*/ 385199 w 2050376"/>
                <a:gd name="connsiteY35" fmla="*/ 869965 h 9302235"/>
                <a:gd name="connsiteX36" fmla="*/ 385844 w 2050376"/>
                <a:gd name="connsiteY36" fmla="*/ 893559 h 9302235"/>
                <a:gd name="connsiteX37" fmla="*/ 386544 w 2050376"/>
                <a:gd name="connsiteY37" fmla="*/ 917103 h 9302235"/>
                <a:gd name="connsiteX38" fmla="*/ 387302 w 2050376"/>
                <a:gd name="connsiteY38" fmla="*/ 940602 h 9302235"/>
                <a:gd name="connsiteX39" fmla="*/ 388120 w 2050376"/>
                <a:gd name="connsiteY39" fmla="*/ 964055 h 9302235"/>
                <a:gd name="connsiteX40" fmla="*/ 388999 w 2050376"/>
                <a:gd name="connsiteY40" fmla="*/ 987466 h 9302235"/>
                <a:gd name="connsiteX41" fmla="*/ 389941 w 2050376"/>
                <a:gd name="connsiteY41" fmla="*/ 1010835 h 9302235"/>
                <a:gd name="connsiteX42" fmla="*/ 390947 w 2050376"/>
                <a:gd name="connsiteY42" fmla="*/ 1034166 h 9302235"/>
                <a:gd name="connsiteX43" fmla="*/ 392020 w 2050376"/>
                <a:gd name="connsiteY43" fmla="*/ 1057455 h 9302235"/>
                <a:gd name="connsiteX44" fmla="*/ 393162 w 2050376"/>
                <a:gd name="connsiteY44" fmla="*/ 1080710 h 9302235"/>
                <a:gd name="connsiteX45" fmla="*/ 394374 w 2050376"/>
                <a:gd name="connsiteY45" fmla="*/ 1103928 h 9302235"/>
                <a:gd name="connsiteX46" fmla="*/ 395657 w 2050376"/>
                <a:gd name="connsiteY46" fmla="*/ 1127113 h 9302235"/>
                <a:gd name="connsiteX47" fmla="*/ 397015 w 2050376"/>
                <a:gd name="connsiteY47" fmla="*/ 1150268 h 9302235"/>
                <a:gd name="connsiteX48" fmla="*/ 398447 w 2050376"/>
                <a:gd name="connsiteY48" fmla="*/ 1173392 h 9302235"/>
                <a:gd name="connsiteX49" fmla="*/ 399958 w 2050376"/>
                <a:gd name="connsiteY49" fmla="*/ 1196488 h 9302235"/>
                <a:gd name="connsiteX50" fmla="*/ 401547 w 2050376"/>
                <a:gd name="connsiteY50" fmla="*/ 1219558 h 9302235"/>
                <a:gd name="connsiteX51" fmla="*/ 403216 w 2050376"/>
                <a:gd name="connsiteY51" fmla="*/ 1242602 h 9302235"/>
                <a:gd name="connsiteX52" fmla="*/ 404969 w 2050376"/>
                <a:gd name="connsiteY52" fmla="*/ 1265623 h 9302235"/>
                <a:gd name="connsiteX53" fmla="*/ 406805 w 2050376"/>
                <a:gd name="connsiteY53" fmla="*/ 1288622 h 9302235"/>
                <a:gd name="connsiteX54" fmla="*/ 408728 w 2050376"/>
                <a:gd name="connsiteY54" fmla="*/ 1311603 h 9302235"/>
                <a:gd name="connsiteX55" fmla="*/ 410739 w 2050376"/>
                <a:gd name="connsiteY55" fmla="*/ 1334566 h 9302235"/>
                <a:gd name="connsiteX56" fmla="*/ 412839 w 2050376"/>
                <a:gd name="connsiteY56" fmla="*/ 1357511 h 9302235"/>
                <a:gd name="connsiteX57" fmla="*/ 415031 w 2050376"/>
                <a:gd name="connsiteY57" fmla="*/ 1380445 h 9302235"/>
                <a:gd name="connsiteX58" fmla="*/ 417315 w 2050376"/>
                <a:gd name="connsiteY58" fmla="*/ 1403363 h 9302235"/>
                <a:gd name="connsiteX59" fmla="*/ 419695 w 2050376"/>
                <a:gd name="connsiteY59" fmla="*/ 1426271 h 9302235"/>
                <a:gd name="connsiteX60" fmla="*/ 422172 w 2050376"/>
                <a:gd name="connsiteY60" fmla="*/ 1449172 h 9302235"/>
                <a:gd name="connsiteX61" fmla="*/ 424747 w 2050376"/>
                <a:gd name="connsiteY61" fmla="*/ 1472063 h 9302235"/>
                <a:gd name="connsiteX62" fmla="*/ 427422 w 2050376"/>
                <a:gd name="connsiteY62" fmla="*/ 1494950 h 9302235"/>
                <a:gd name="connsiteX63" fmla="*/ 430199 w 2050376"/>
                <a:gd name="connsiteY63" fmla="*/ 1517834 h 9302235"/>
                <a:gd name="connsiteX64" fmla="*/ 433080 w 2050376"/>
                <a:gd name="connsiteY64" fmla="*/ 1540714 h 9302235"/>
                <a:gd name="connsiteX65" fmla="*/ 436067 w 2050376"/>
                <a:gd name="connsiteY65" fmla="*/ 1563598 h 9302235"/>
                <a:gd name="connsiteX66" fmla="*/ 439161 w 2050376"/>
                <a:gd name="connsiteY66" fmla="*/ 1586481 h 9302235"/>
                <a:gd name="connsiteX67" fmla="*/ 442365 w 2050376"/>
                <a:gd name="connsiteY67" fmla="*/ 1609368 h 9302235"/>
                <a:gd name="connsiteX68" fmla="*/ 445680 w 2050376"/>
                <a:gd name="connsiteY68" fmla="*/ 1632263 h 9302235"/>
                <a:gd name="connsiteX69" fmla="*/ 449107 w 2050376"/>
                <a:gd name="connsiteY69" fmla="*/ 1655164 h 9302235"/>
                <a:gd name="connsiteX70" fmla="*/ 452649 w 2050376"/>
                <a:gd name="connsiteY70" fmla="*/ 1678073 h 9302235"/>
                <a:gd name="connsiteX71" fmla="*/ 456307 w 2050376"/>
                <a:gd name="connsiteY71" fmla="*/ 1700996 h 9302235"/>
                <a:gd name="connsiteX72" fmla="*/ 460084 w 2050376"/>
                <a:gd name="connsiteY72" fmla="*/ 1723930 h 9302235"/>
                <a:gd name="connsiteX73" fmla="*/ 463981 w 2050376"/>
                <a:gd name="connsiteY73" fmla="*/ 1746881 h 9302235"/>
                <a:gd name="connsiteX74" fmla="*/ 468000 w 2050376"/>
                <a:gd name="connsiteY74" fmla="*/ 1769848 h 9302235"/>
                <a:gd name="connsiteX75" fmla="*/ 472143 w 2050376"/>
                <a:gd name="connsiteY75" fmla="*/ 1792835 h 9302235"/>
                <a:gd name="connsiteX76" fmla="*/ 476412 w 2050376"/>
                <a:gd name="connsiteY76" fmla="*/ 1815843 h 9302235"/>
                <a:gd name="connsiteX77" fmla="*/ 480807 w 2050376"/>
                <a:gd name="connsiteY77" fmla="*/ 1838872 h 9302235"/>
                <a:gd name="connsiteX78" fmla="*/ 485333 w 2050376"/>
                <a:gd name="connsiteY78" fmla="*/ 1861927 h 9302235"/>
                <a:gd name="connsiteX79" fmla="*/ 489990 w 2050376"/>
                <a:gd name="connsiteY79" fmla="*/ 1885008 h 9302235"/>
                <a:gd name="connsiteX80" fmla="*/ 494780 w 2050376"/>
                <a:gd name="connsiteY80" fmla="*/ 1908119 h 9302235"/>
                <a:gd name="connsiteX81" fmla="*/ 499705 w 2050376"/>
                <a:gd name="connsiteY81" fmla="*/ 1931260 h 9302235"/>
                <a:gd name="connsiteX82" fmla="*/ 504767 w 2050376"/>
                <a:gd name="connsiteY82" fmla="*/ 1954433 h 9302235"/>
                <a:gd name="connsiteX83" fmla="*/ 509967 w 2050376"/>
                <a:gd name="connsiteY83" fmla="*/ 1977639 h 9302235"/>
                <a:gd name="connsiteX84" fmla="*/ 515309 w 2050376"/>
                <a:gd name="connsiteY84" fmla="*/ 2000884 h 9302235"/>
                <a:gd name="connsiteX85" fmla="*/ 520793 w 2050376"/>
                <a:gd name="connsiteY85" fmla="*/ 2024166 h 9302235"/>
                <a:gd name="connsiteX86" fmla="*/ 526421 w 2050376"/>
                <a:gd name="connsiteY86" fmla="*/ 2047487 h 9302235"/>
                <a:gd name="connsiteX87" fmla="*/ 532197 w 2050376"/>
                <a:gd name="connsiteY87" fmla="*/ 2070853 h 9302235"/>
                <a:gd name="connsiteX88" fmla="*/ 538120 w 2050376"/>
                <a:gd name="connsiteY88" fmla="*/ 2094260 h 9302235"/>
                <a:gd name="connsiteX89" fmla="*/ 544194 w 2050376"/>
                <a:gd name="connsiteY89" fmla="*/ 2117715 h 9302235"/>
                <a:gd name="connsiteX90" fmla="*/ 550421 w 2050376"/>
                <a:gd name="connsiteY90" fmla="*/ 2141218 h 9302235"/>
                <a:gd name="connsiteX91" fmla="*/ 556801 w 2050376"/>
                <a:gd name="connsiteY91" fmla="*/ 2164770 h 9302235"/>
                <a:gd name="connsiteX92" fmla="*/ 563338 w 2050376"/>
                <a:gd name="connsiteY92" fmla="*/ 2188374 h 9302235"/>
                <a:gd name="connsiteX93" fmla="*/ 570034 w 2050376"/>
                <a:gd name="connsiteY93" fmla="*/ 2212032 h 9302235"/>
                <a:gd name="connsiteX94" fmla="*/ 576889 w 2050376"/>
                <a:gd name="connsiteY94" fmla="*/ 2235745 h 9302235"/>
                <a:gd name="connsiteX95" fmla="*/ 583907 w 2050376"/>
                <a:gd name="connsiteY95" fmla="*/ 2259516 h 9302235"/>
                <a:gd name="connsiteX96" fmla="*/ 591089 w 2050376"/>
                <a:gd name="connsiteY96" fmla="*/ 2283346 h 9302235"/>
                <a:gd name="connsiteX97" fmla="*/ 598437 w 2050376"/>
                <a:gd name="connsiteY97" fmla="*/ 2307238 h 9302235"/>
                <a:gd name="connsiteX98" fmla="*/ 605954 w 2050376"/>
                <a:gd name="connsiteY98" fmla="*/ 2331193 h 9302235"/>
                <a:gd name="connsiteX99" fmla="*/ 621670 w 2050376"/>
                <a:gd name="connsiteY99" fmla="*/ 2379815 h 9302235"/>
                <a:gd name="connsiteX100" fmla="*/ 628557 w 2050376"/>
                <a:gd name="connsiteY100" fmla="*/ 2400177 h 9302235"/>
                <a:gd name="connsiteX101" fmla="*/ 636396 w 2050376"/>
                <a:gd name="connsiteY101" fmla="*/ 2422104 h 9302235"/>
                <a:gd name="connsiteX102" fmla="*/ 644647 w 2050376"/>
                <a:gd name="connsiteY102" fmla="*/ 2444003 h 9302235"/>
                <a:gd name="connsiteX103" fmla="*/ 653307 w 2050376"/>
                <a:gd name="connsiteY103" fmla="*/ 2465884 h 9302235"/>
                <a:gd name="connsiteX104" fmla="*/ 662368 w 2050376"/>
                <a:gd name="connsiteY104" fmla="*/ 2487747 h 9302235"/>
                <a:gd name="connsiteX105" fmla="*/ 671825 w 2050376"/>
                <a:gd name="connsiteY105" fmla="*/ 2509599 h 9302235"/>
                <a:gd name="connsiteX106" fmla="*/ 681675 w 2050376"/>
                <a:gd name="connsiteY106" fmla="*/ 2531445 h 9302235"/>
                <a:gd name="connsiteX107" fmla="*/ 691908 w 2050376"/>
                <a:gd name="connsiteY107" fmla="*/ 2553284 h 9302235"/>
                <a:gd name="connsiteX108" fmla="*/ 702521 w 2050376"/>
                <a:gd name="connsiteY108" fmla="*/ 2575126 h 9302235"/>
                <a:gd name="connsiteX109" fmla="*/ 713505 w 2050376"/>
                <a:gd name="connsiteY109" fmla="*/ 2596970 h 9302235"/>
                <a:gd name="connsiteX110" fmla="*/ 724856 w 2050376"/>
                <a:gd name="connsiteY110" fmla="*/ 2618822 h 9302235"/>
                <a:gd name="connsiteX111" fmla="*/ 736564 w 2050376"/>
                <a:gd name="connsiteY111" fmla="*/ 2640681 h 9302235"/>
                <a:gd name="connsiteX112" fmla="*/ 748625 w 2050376"/>
                <a:gd name="connsiteY112" fmla="*/ 2662554 h 9302235"/>
                <a:gd name="connsiteX113" fmla="*/ 761029 w 2050376"/>
                <a:gd name="connsiteY113" fmla="*/ 2684440 h 9302235"/>
                <a:gd name="connsiteX114" fmla="*/ 773771 w 2050376"/>
                <a:gd name="connsiteY114" fmla="*/ 2706345 h 9302235"/>
                <a:gd name="connsiteX115" fmla="*/ 786840 w 2050376"/>
                <a:gd name="connsiteY115" fmla="*/ 2728269 h 9302235"/>
                <a:gd name="connsiteX116" fmla="*/ 800231 w 2050376"/>
                <a:gd name="connsiteY116" fmla="*/ 2750218 h 9302235"/>
                <a:gd name="connsiteX117" fmla="*/ 813934 w 2050376"/>
                <a:gd name="connsiteY117" fmla="*/ 2772191 h 9302235"/>
                <a:gd name="connsiteX118" fmla="*/ 827940 w 2050376"/>
                <a:gd name="connsiteY118" fmla="*/ 2794191 h 9302235"/>
                <a:gd name="connsiteX119" fmla="*/ 842243 w 2050376"/>
                <a:gd name="connsiteY119" fmla="*/ 2816223 h 9302235"/>
                <a:gd name="connsiteX120" fmla="*/ 856833 w 2050376"/>
                <a:gd name="connsiteY120" fmla="*/ 2838288 h 9302235"/>
                <a:gd name="connsiteX121" fmla="*/ 871699 w 2050376"/>
                <a:gd name="connsiteY121" fmla="*/ 2860388 h 9302235"/>
                <a:gd name="connsiteX122" fmla="*/ 886835 w 2050376"/>
                <a:gd name="connsiteY122" fmla="*/ 2882527 h 9302235"/>
                <a:gd name="connsiteX123" fmla="*/ 902231 w 2050376"/>
                <a:gd name="connsiteY123" fmla="*/ 2904707 h 9302235"/>
                <a:gd name="connsiteX124" fmla="*/ 917876 w 2050376"/>
                <a:gd name="connsiteY124" fmla="*/ 2926931 h 9302235"/>
                <a:gd name="connsiteX125" fmla="*/ 933764 w 2050376"/>
                <a:gd name="connsiteY125" fmla="*/ 2949202 h 9302235"/>
                <a:gd name="connsiteX126" fmla="*/ 949882 w 2050376"/>
                <a:gd name="connsiteY126" fmla="*/ 2971523 h 9302235"/>
                <a:gd name="connsiteX127" fmla="*/ 966222 w 2050376"/>
                <a:gd name="connsiteY127" fmla="*/ 2993895 h 9302235"/>
                <a:gd name="connsiteX128" fmla="*/ 982775 w 2050376"/>
                <a:gd name="connsiteY128" fmla="*/ 3016325 h 9302235"/>
                <a:gd name="connsiteX129" fmla="*/ 999530 w 2050376"/>
                <a:gd name="connsiteY129" fmla="*/ 3038813 h 9302235"/>
                <a:gd name="connsiteX130" fmla="*/ 1016478 w 2050376"/>
                <a:gd name="connsiteY130" fmla="*/ 3061363 h 9302235"/>
                <a:gd name="connsiteX131" fmla="*/ 1033609 w 2050376"/>
                <a:gd name="connsiteY131" fmla="*/ 3083980 h 9302235"/>
                <a:gd name="connsiteX132" fmla="*/ 1050912 w 2050376"/>
                <a:gd name="connsiteY132" fmla="*/ 3106664 h 9302235"/>
                <a:gd name="connsiteX133" fmla="*/ 1068378 w 2050376"/>
                <a:gd name="connsiteY133" fmla="*/ 3129422 h 9302235"/>
                <a:gd name="connsiteX134" fmla="*/ 1085997 w 2050376"/>
                <a:gd name="connsiteY134" fmla="*/ 3152256 h 9302235"/>
                <a:gd name="connsiteX135" fmla="*/ 1103759 w 2050376"/>
                <a:gd name="connsiteY135" fmla="*/ 3175170 h 9302235"/>
                <a:gd name="connsiteX136" fmla="*/ 1121653 w 2050376"/>
                <a:gd name="connsiteY136" fmla="*/ 3198167 h 9302235"/>
                <a:gd name="connsiteX137" fmla="*/ 1139670 w 2050376"/>
                <a:gd name="connsiteY137" fmla="*/ 3221251 h 9302235"/>
                <a:gd name="connsiteX138" fmla="*/ 1157799 w 2050376"/>
                <a:gd name="connsiteY138" fmla="*/ 3244429 h 9302235"/>
                <a:gd name="connsiteX139" fmla="*/ 1176029 w 2050376"/>
                <a:gd name="connsiteY139" fmla="*/ 3267699 h 9302235"/>
                <a:gd name="connsiteX140" fmla="*/ 1194351 w 2050376"/>
                <a:gd name="connsiteY140" fmla="*/ 3291070 h 9302235"/>
                <a:gd name="connsiteX141" fmla="*/ 1212755 w 2050376"/>
                <a:gd name="connsiteY141" fmla="*/ 3314546 h 9302235"/>
                <a:gd name="connsiteX142" fmla="*/ 1231230 w 2050376"/>
                <a:gd name="connsiteY142" fmla="*/ 3338128 h 9302235"/>
                <a:gd name="connsiteX143" fmla="*/ 1249765 w 2050376"/>
                <a:gd name="connsiteY143" fmla="*/ 3361823 h 9302235"/>
                <a:gd name="connsiteX144" fmla="*/ 1268350 w 2050376"/>
                <a:gd name="connsiteY144" fmla="*/ 3385634 h 9302235"/>
                <a:gd name="connsiteX145" fmla="*/ 1286974 w 2050376"/>
                <a:gd name="connsiteY145" fmla="*/ 3409566 h 9302235"/>
                <a:gd name="connsiteX146" fmla="*/ 1305629 w 2050376"/>
                <a:gd name="connsiteY146" fmla="*/ 3433626 h 9302235"/>
                <a:gd name="connsiteX147" fmla="*/ 1324300 w 2050376"/>
                <a:gd name="connsiteY147" fmla="*/ 3457813 h 9302235"/>
                <a:gd name="connsiteX148" fmla="*/ 1342980 w 2050376"/>
                <a:gd name="connsiteY148" fmla="*/ 3482136 h 9302235"/>
                <a:gd name="connsiteX149" fmla="*/ 1361659 w 2050376"/>
                <a:gd name="connsiteY149" fmla="*/ 3506600 h 9302235"/>
                <a:gd name="connsiteX150" fmla="*/ 1380322 w 2050376"/>
                <a:gd name="connsiteY150" fmla="*/ 3531206 h 9302235"/>
                <a:gd name="connsiteX151" fmla="*/ 1398964 w 2050376"/>
                <a:gd name="connsiteY151" fmla="*/ 3555963 h 9302235"/>
                <a:gd name="connsiteX152" fmla="*/ 1417570 w 2050376"/>
                <a:gd name="connsiteY152" fmla="*/ 3580875 h 9302235"/>
                <a:gd name="connsiteX153" fmla="*/ 1436131 w 2050376"/>
                <a:gd name="connsiteY153" fmla="*/ 3605944 h 9302235"/>
                <a:gd name="connsiteX154" fmla="*/ 1454635 w 2050376"/>
                <a:gd name="connsiteY154" fmla="*/ 3631178 h 9302235"/>
                <a:gd name="connsiteX155" fmla="*/ 1473072 w 2050376"/>
                <a:gd name="connsiteY155" fmla="*/ 3656581 h 9302235"/>
                <a:gd name="connsiteX156" fmla="*/ 1491431 w 2050376"/>
                <a:gd name="connsiteY156" fmla="*/ 3682157 h 9302235"/>
                <a:gd name="connsiteX157" fmla="*/ 1509702 w 2050376"/>
                <a:gd name="connsiteY157" fmla="*/ 3707915 h 9302235"/>
                <a:gd name="connsiteX158" fmla="*/ 1527872 w 2050376"/>
                <a:gd name="connsiteY158" fmla="*/ 3733855 h 9302235"/>
                <a:gd name="connsiteX159" fmla="*/ 1545931 w 2050376"/>
                <a:gd name="connsiteY159" fmla="*/ 3759985 h 9302235"/>
                <a:gd name="connsiteX160" fmla="*/ 1563868 w 2050376"/>
                <a:gd name="connsiteY160" fmla="*/ 3786311 h 9302235"/>
                <a:gd name="connsiteX161" fmla="*/ 1581670 w 2050376"/>
                <a:gd name="connsiteY161" fmla="*/ 3812835 h 9302235"/>
                <a:gd name="connsiteX162" fmla="*/ 1599330 w 2050376"/>
                <a:gd name="connsiteY162" fmla="*/ 3839567 h 9302235"/>
                <a:gd name="connsiteX163" fmla="*/ 1616831 w 2050376"/>
                <a:gd name="connsiteY163" fmla="*/ 3866508 h 9302235"/>
                <a:gd name="connsiteX164" fmla="*/ 1634164 w 2050376"/>
                <a:gd name="connsiteY164" fmla="*/ 3893663 h 9302235"/>
                <a:gd name="connsiteX165" fmla="*/ 1651319 w 2050376"/>
                <a:gd name="connsiteY165" fmla="*/ 3921041 h 9302235"/>
                <a:gd name="connsiteX166" fmla="*/ 1668283 w 2050376"/>
                <a:gd name="connsiteY166" fmla="*/ 3948644 h 9302235"/>
                <a:gd name="connsiteX167" fmla="*/ 1685043 w 2050376"/>
                <a:gd name="connsiteY167" fmla="*/ 3976477 h 9302235"/>
                <a:gd name="connsiteX168" fmla="*/ 1701589 w 2050376"/>
                <a:gd name="connsiteY168" fmla="*/ 4004547 h 9302235"/>
                <a:gd name="connsiteX169" fmla="*/ 1717909 w 2050376"/>
                <a:gd name="connsiteY169" fmla="*/ 4032858 h 9302235"/>
                <a:gd name="connsiteX170" fmla="*/ 1733990 w 2050376"/>
                <a:gd name="connsiteY170" fmla="*/ 4061417 h 9302235"/>
                <a:gd name="connsiteX171" fmla="*/ 1749819 w 2050376"/>
                <a:gd name="connsiteY171" fmla="*/ 4090223 h 9302235"/>
                <a:gd name="connsiteX172" fmla="*/ 1765386 w 2050376"/>
                <a:gd name="connsiteY172" fmla="*/ 4119287 h 9302235"/>
                <a:gd name="connsiteX173" fmla="*/ 1780678 w 2050376"/>
                <a:gd name="connsiteY173" fmla="*/ 4148611 h 9302235"/>
                <a:gd name="connsiteX174" fmla="*/ 1795683 w 2050376"/>
                <a:gd name="connsiteY174" fmla="*/ 4178201 h 9302235"/>
                <a:gd name="connsiteX175" fmla="*/ 1810388 w 2050376"/>
                <a:gd name="connsiteY175" fmla="*/ 4208062 h 9302235"/>
                <a:gd name="connsiteX176" fmla="*/ 1824779 w 2050376"/>
                <a:gd name="connsiteY176" fmla="*/ 4238194 h 9302235"/>
                <a:gd name="connsiteX177" fmla="*/ 1838845 w 2050376"/>
                <a:gd name="connsiteY177" fmla="*/ 4268604 h 9302235"/>
                <a:gd name="connsiteX178" fmla="*/ 1852575 w 2050376"/>
                <a:gd name="connsiteY178" fmla="*/ 4299298 h 9302235"/>
                <a:gd name="connsiteX179" fmla="*/ 1865953 w 2050376"/>
                <a:gd name="connsiteY179" fmla="*/ 4330278 h 9302235"/>
                <a:gd name="connsiteX180" fmla="*/ 1878967 w 2050376"/>
                <a:gd name="connsiteY180" fmla="*/ 4361547 h 9302235"/>
                <a:gd name="connsiteX181" fmla="*/ 1891605 w 2050376"/>
                <a:gd name="connsiteY181" fmla="*/ 4393110 h 9302235"/>
                <a:gd name="connsiteX182" fmla="*/ 1903855 w 2050376"/>
                <a:gd name="connsiteY182" fmla="*/ 4424970 h 9302235"/>
                <a:gd name="connsiteX183" fmla="*/ 1915704 w 2050376"/>
                <a:gd name="connsiteY183" fmla="*/ 4457132 h 9302235"/>
                <a:gd name="connsiteX184" fmla="*/ 1927135 w 2050376"/>
                <a:gd name="connsiteY184" fmla="*/ 4489594 h 9302235"/>
                <a:gd name="connsiteX185" fmla="*/ 1938142 w 2050376"/>
                <a:gd name="connsiteY185" fmla="*/ 4522366 h 9302235"/>
                <a:gd name="connsiteX186" fmla="*/ 1948705 w 2050376"/>
                <a:gd name="connsiteY186" fmla="*/ 4555443 h 9302235"/>
                <a:gd name="connsiteX187" fmla="*/ 1958818 w 2050376"/>
                <a:gd name="connsiteY187" fmla="*/ 4588835 h 9302235"/>
                <a:gd name="connsiteX188" fmla="*/ 1968463 w 2050376"/>
                <a:gd name="connsiteY188" fmla="*/ 4622536 h 9302235"/>
                <a:gd name="connsiteX189" fmla="*/ 1977630 w 2050376"/>
                <a:gd name="connsiteY189" fmla="*/ 4656555 h 9302235"/>
                <a:gd name="connsiteX190" fmla="*/ 1986306 w 2050376"/>
                <a:gd name="connsiteY190" fmla="*/ 4690889 h 9302235"/>
                <a:gd name="connsiteX191" fmla="*/ 1994479 w 2050376"/>
                <a:gd name="connsiteY191" fmla="*/ 4725546 h 9302235"/>
                <a:gd name="connsiteX192" fmla="*/ 2002134 w 2050376"/>
                <a:gd name="connsiteY192" fmla="*/ 4760520 h 9302235"/>
                <a:gd name="connsiteX193" fmla="*/ 2009263 w 2050376"/>
                <a:gd name="connsiteY193" fmla="*/ 4795818 h 9302235"/>
                <a:gd name="connsiteX194" fmla="*/ 2015851 w 2050376"/>
                <a:gd name="connsiteY194" fmla="*/ 4831436 h 9302235"/>
                <a:gd name="connsiteX195" fmla="*/ 2021887 w 2050376"/>
                <a:gd name="connsiteY195" fmla="*/ 4867380 h 9302235"/>
                <a:gd name="connsiteX196" fmla="*/ 2027360 w 2050376"/>
                <a:gd name="connsiteY196" fmla="*/ 4903647 h 9302235"/>
                <a:gd name="connsiteX197" fmla="*/ 2032257 w 2050376"/>
                <a:gd name="connsiteY197" fmla="*/ 4940242 h 9302235"/>
                <a:gd name="connsiteX198" fmla="*/ 2040141 w 2050376"/>
                <a:gd name="connsiteY198" fmla="*/ 5012801 h 9302235"/>
                <a:gd name="connsiteX199" fmla="*/ 2043398 w 2050376"/>
                <a:gd name="connsiteY199" fmla="*/ 5052228 h 9302235"/>
                <a:gd name="connsiteX200" fmla="*/ 2045914 w 2050376"/>
                <a:gd name="connsiteY200" fmla="*/ 5090569 h 9302235"/>
                <a:gd name="connsiteX201" fmla="*/ 2047852 w 2050376"/>
                <a:gd name="connsiteY201" fmla="*/ 5129479 h 9302235"/>
                <a:gd name="connsiteX202" fmla="*/ 2049231 w 2050376"/>
                <a:gd name="connsiteY202" fmla="*/ 5168953 h 9302235"/>
                <a:gd name="connsiteX203" fmla="*/ 2050067 w 2050376"/>
                <a:gd name="connsiteY203" fmla="*/ 5208981 h 9302235"/>
                <a:gd name="connsiteX204" fmla="*/ 2050376 w 2050376"/>
                <a:gd name="connsiteY204" fmla="*/ 5249557 h 9302235"/>
                <a:gd name="connsiteX205" fmla="*/ 2050171 w 2050376"/>
                <a:gd name="connsiteY205" fmla="*/ 5290669 h 9302235"/>
                <a:gd name="connsiteX206" fmla="*/ 2049468 w 2050376"/>
                <a:gd name="connsiteY206" fmla="*/ 5332309 h 9302235"/>
                <a:gd name="connsiteX207" fmla="*/ 2048280 w 2050376"/>
                <a:gd name="connsiteY207" fmla="*/ 5374468 h 9302235"/>
                <a:gd name="connsiteX208" fmla="*/ 2046619 w 2050376"/>
                <a:gd name="connsiteY208" fmla="*/ 5417131 h 9302235"/>
                <a:gd name="connsiteX209" fmla="*/ 2044498 w 2050376"/>
                <a:gd name="connsiteY209" fmla="*/ 5460286 h 9302235"/>
                <a:gd name="connsiteX210" fmla="*/ 2041929 w 2050376"/>
                <a:gd name="connsiteY210" fmla="*/ 5503928 h 9302235"/>
                <a:gd name="connsiteX211" fmla="*/ 2038924 w 2050376"/>
                <a:gd name="connsiteY211" fmla="*/ 5548038 h 9302235"/>
                <a:gd name="connsiteX212" fmla="*/ 2035495 w 2050376"/>
                <a:gd name="connsiteY212" fmla="*/ 5592604 h 9302235"/>
                <a:gd name="connsiteX213" fmla="*/ 2031652 w 2050376"/>
                <a:gd name="connsiteY213" fmla="*/ 5637613 h 9302235"/>
                <a:gd name="connsiteX214" fmla="*/ 2027407 w 2050376"/>
                <a:gd name="connsiteY214" fmla="*/ 5683054 h 9302235"/>
                <a:gd name="connsiteX215" fmla="*/ 2022770 w 2050376"/>
                <a:gd name="connsiteY215" fmla="*/ 5728907 h 9302235"/>
                <a:gd name="connsiteX216" fmla="*/ 2017753 w 2050376"/>
                <a:gd name="connsiteY216" fmla="*/ 5775161 h 9302235"/>
                <a:gd name="connsiteX217" fmla="*/ 2012366 w 2050376"/>
                <a:gd name="connsiteY217" fmla="*/ 5821803 h 9302235"/>
                <a:gd name="connsiteX218" fmla="*/ 2006619 w 2050376"/>
                <a:gd name="connsiteY218" fmla="*/ 5868815 h 9302235"/>
                <a:gd name="connsiteX219" fmla="*/ 2000522 w 2050376"/>
                <a:gd name="connsiteY219" fmla="*/ 5916183 h 9302235"/>
                <a:gd name="connsiteX220" fmla="*/ 1994087 w 2050376"/>
                <a:gd name="connsiteY220" fmla="*/ 5963894 h 9302235"/>
                <a:gd name="connsiteX221" fmla="*/ 1987323 w 2050376"/>
                <a:gd name="connsiteY221" fmla="*/ 6011925 h 9302235"/>
                <a:gd name="connsiteX222" fmla="*/ 1980240 w 2050376"/>
                <a:gd name="connsiteY222" fmla="*/ 6060269 h 9302235"/>
                <a:gd name="connsiteX223" fmla="*/ 1972849 w 2050376"/>
                <a:gd name="connsiteY223" fmla="*/ 6108906 h 9302235"/>
                <a:gd name="connsiteX224" fmla="*/ 1965159 w 2050376"/>
                <a:gd name="connsiteY224" fmla="*/ 6157819 h 9302235"/>
                <a:gd name="connsiteX225" fmla="*/ 1957181 w 2050376"/>
                <a:gd name="connsiteY225" fmla="*/ 6206992 h 9302235"/>
                <a:gd name="connsiteX226" fmla="*/ 1948924 w 2050376"/>
                <a:gd name="connsiteY226" fmla="*/ 6256411 h 9302235"/>
                <a:gd name="connsiteX227" fmla="*/ 1940399 w 2050376"/>
                <a:gd name="connsiteY227" fmla="*/ 6306058 h 9302235"/>
                <a:gd name="connsiteX228" fmla="*/ 1931614 w 2050376"/>
                <a:gd name="connsiteY228" fmla="*/ 6355915 h 9302235"/>
                <a:gd name="connsiteX229" fmla="*/ 1922581 w 2050376"/>
                <a:gd name="connsiteY229" fmla="*/ 6405966 h 9302235"/>
                <a:gd name="connsiteX230" fmla="*/ 1913309 w 2050376"/>
                <a:gd name="connsiteY230" fmla="*/ 6456195 h 9302235"/>
                <a:gd name="connsiteX231" fmla="*/ 1903808 w 2050376"/>
                <a:gd name="connsiteY231" fmla="*/ 6506586 h 9302235"/>
                <a:gd name="connsiteX232" fmla="*/ 1894087 w 2050376"/>
                <a:gd name="connsiteY232" fmla="*/ 6557119 h 9302235"/>
                <a:gd name="connsiteX233" fmla="*/ 1884157 w 2050376"/>
                <a:gd name="connsiteY233" fmla="*/ 6607779 h 9302235"/>
                <a:gd name="connsiteX234" fmla="*/ 1874026 w 2050376"/>
                <a:gd name="connsiteY234" fmla="*/ 6658548 h 9302235"/>
                <a:gd name="connsiteX235" fmla="*/ 1863706 w 2050376"/>
                <a:gd name="connsiteY235" fmla="*/ 6709410 h 9302235"/>
                <a:gd name="connsiteX236" fmla="*/ 1853206 w 2050376"/>
                <a:gd name="connsiteY236" fmla="*/ 6760344 h 9302235"/>
                <a:gd name="connsiteX237" fmla="*/ 1842535 w 2050376"/>
                <a:gd name="connsiteY237" fmla="*/ 6811338 h 9302235"/>
                <a:gd name="connsiteX238" fmla="*/ 1831703 w 2050376"/>
                <a:gd name="connsiteY238" fmla="*/ 6862371 h 9302235"/>
                <a:gd name="connsiteX239" fmla="*/ 1820721 w 2050376"/>
                <a:gd name="connsiteY239" fmla="*/ 6913426 h 9302235"/>
                <a:gd name="connsiteX240" fmla="*/ 1809597 w 2050376"/>
                <a:gd name="connsiteY240" fmla="*/ 6964485 h 9302235"/>
                <a:gd name="connsiteX241" fmla="*/ 1798341 w 2050376"/>
                <a:gd name="connsiteY241" fmla="*/ 7015532 h 9302235"/>
                <a:gd name="connsiteX242" fmla="*/ 1786964 w 2050376"/>
                <a:gd name="connsiteY242" fmla="*/ 7066548 h 9302235"/>
                <a:gd name="connsiteX243" fmla="*/ 1775475 w 2050376"/>
                <a:gd name="connsiteY243" fmla="*/ 7117517 h 9302235"/>
                <a:gd name="connsiteX244" fmla="*/ 1763884 w 2050376"/>
                <a:gd name="connsiteY244" fmla="*/ 7168416 h 9302235"/>
                <a:gd name="connsiteX245" fmla="*/ 1752200 w 2050376"/>
                <a:gd name="connsiteY245" fmla="*/ 7219236 h 9302235"/>
                <a:gd name="connsiteX246" fmla="*/ 1740433 w 2050376"/>
                <a:gd name="connsiteY246" fmla="*/ 7269949 h 9302235"/>
                <a:gd name="connsiteX247" fmla="*/ 1728593 w 2050376"/>
                <a:gd name="connsiteY247" fmla="*/ 7320547 h 9302235"/>
                <a:gd name="connsiteX248" fmla="*/ 1716691 w 2050376"/>
                <a:gd name="connsiteY248" fmla="*/ 7371005 h 9302235"/>
                <a:gd name="connsiteX249" fmla="*/ 1704734 w 2050376"/>
                <a:gd name="connsiteY249" fmla="*/ 7421309 h 9302235"/>
                <a:gd name="connsiteX250" fmla="*/ 1692734 w 2050376"/>
                <a:gd name="connsiteY250" fmla="*/ 7471438 h 9302235"/>
                <a:gd name="connsiteX251" fmla="*/ 1680699 w 2050376"/>
                <a:gd name="connsiteY251" fmla="*/ 7521376 h 9302235"/>
                <a:gd name="connsiteX252" fmla="*/ 1668640 w 2050376"/>
                <a:gd name="connsiteY252" fmla="*/ 7571105 h 9302235"/>
                <a:gd name="connsiteX253" fmla="*/ 1656567 w 2050376"/>
                <a:gd name="connsiteY253" fmla="*/ 7620605 h 9302235"/>
                <a:gd name="connsiteX254" fmla="*/ 1644490 w 2050376"/>
                <a:gd name="connsiteY254" fmla="*/ 7669858 h 9302235"/>
                <a:gd name="connsiteX255" fmla="*/ 1632416 w 2050376"/>
                <a:gd name="connsiteY255" fmla="*/ 7718850 h 9302235"/>
                <a:gd name="connsiteX256" fmla="*/ 1620358 w 2050376"/>
                <a:gd name="connsiteY256" fmla="*/ 7767558 h 9302235"/>
                <a:gd name="connsiteX257" fmla="*/ 1608325 w 2050376"/>
                <a:gd name="connsiteY257" fmla="*/ 7815964 h 9302235"/>
                <a:gd name="connsiteX258" fmla="*/ 1596325 w 2050376"/>
                <a:gd name="connsiteY258" fmla="*/ 7864053 h 9302235"/>
                <a:gd name="connsiteX259" fmla="*/ 1584371 w 2050376"/>
                <a:gd name="connsiteY259" fmla="*/ 7911803 h 9302235"/>
                <a:gd name="connsiteX260" fmla="*/ 1572469 w 2050376"/>
                <a:gd name="connsiteY260" fmla="*/ 7959199 h 9302235"/>
                <a:gd name="connsiteX261" fmla="*/ 1560632 w 2050376"/>
                <a:gd name="connsiteY261" fmla="*/ 8006217 h 9302235"/>
                <a:gd name="connsiteX262" fmla="*/ 1548868 w 2050376"/>
                <a:gd name="connsiteY262" fmla="*/ 8052846 h 9302235"/>
                <a:gd name="connsiteX263" fmla="*/ 1537188 w 2050376"/>
                <a:gd name="connsiteY263" fmla="*/ 8099064 h 9302235"/>
                <a:gd name="connsiteX264" fmla="*/ 1525601 w 2050376"/>
                <a:gd name="connsiteY264" fmla="*/ 8144848 h 9302235"/>
                <a:gd name="connsiteX265" fmla="*/ 1514117 w 2050376"/>
                <a:gd name="connsiteY265" fmla="*/ 8190186 h 9302235"/>
                <a:gd name="connsiteX266" fmla="*/ 1502745 w 2050376"/>
                <a:gd name="connsiteY266" fmla="*/ 8235058 h 9302235"/>
                <a:gd name="connsiteX267" fmla="*/ 1491498 w 2050376"/>
                <a:gd name="connsiteY267" fmla="*/ 8279439 h 9302235"/>
                <a:gd name="connsiteX268" fmla="*/ 1480382 w 2050376"/>
                <a:gd name="connsiteY268" fmla="*/ 8323320 h 9302235"/>
                <a:gd name="connsiteX269" fmla="*/ 1469409 w 2050376"/>
                <a:gd name="connsiteY269" fmla="*/ 8366671 h 9302235"/>
                <a:gd name="connsiteX270" fmla="*/ 1458589 w 2050376"/>
                <a:gd name="connsiteY270" fmla="*/ 8409483 h 9302235"/>
                <a:gd name="connsiteX271" fmla="*/ 1447931 w 2050376"/>
                <a:gd name="connsiteY271" fmla="*/ 8451732 h 9302235"/>
                <a:gd name="connsiteX272" fmla="*/ 1437445 w 2050376"/>
                <a:gd name="connsiteY272" fmla="*/ 8493397 h 9302235"/>
                <a:gd name="connsiteX273" fmla="*/ 1427142 w 2050376"/>
                <a:gd name="connsiteY273" fmla="*/ 8534461 h 9302235"/>
                <a:gd name="connsiteX274" fmla="*/ 1417031 w 2050376"/>
                <a:gd name="connsiteY274" fmla="*/ 8574905 h 9302235"/>
                <a:gd name="connsiteX275" fmla="*/ 1407123 w 2050376"/>
                <a:gd name="connsiteY275" fmla="*/ 8614707 h 9302235"/>
                <a:gd name="connsiteX276" fmla="*/ 1397427 w 2050376"/>
                <a:gd name="connsiteY276" fmla="*/ 8653848 h 9302235"/>
                <a:gd name="connsiteX277" fmla="*/ 1387953 w 2050376"/>
                <a:gd name="connsiteY277" fmla="*/ 8692310 h 9302235"/>
                <a:gd name="connsiteX278" fmla="*/ 1378713 w 2050376"/>
                <a:gd name="connsiteY278" fmla="*/ 8730068 h 9302235"/>
                <a:gd name="connsiteX279" fmla="*/ 1369715 w 2050376"/>
                <a:gd name="connsiteY279" fmla="*/ 8767102 h 9302235"/>
                <a:gd name="connsiteX280" fmla="*/ 1360970 w 2050376"/>
                <a:gd name="connsiteY280" fmla="*/ 8803395 h 9302235"/>
                <a:gd name="connsiteX281" fmla="*/ 1352488 w 2050376"/>
                <a:gd name="connsiteY281" fmla="*/ 8838922 h 9302235"/>
                <a:gd name="connsiteX282" fmla="*/ 1344280 w 2050376"/>
                <a:gd name="connsiteY282" fmla="*/ 8873664 h 9302235"/>
                <a:gd name="connsiteX283" fmla="*/ 1336355 w 2050376"/>
                <a:gd name="connsiteY283" fmla="*/ 8907594 h 9302235"/>
                <a:gd name="connsiteX284" fmla="*/ 1328724 w 2050376"/>
                <a:gd name="connsiteY284" fmla="*/ 8940694 h 9302235"/>
                <a:gd name="connsiteX285" fmla="*/ 1321398 w 2050376"/>
                <a:gd name="connsiteY285" fmla="*/ 8972935 h 9302235"/>
                <a:gd name="connsiteX286" fmla="*/ 1314386 w 2050376"/>
                <a:gd name="connsiteY286" fmla="*/ 9004299 h 9302235"/>
                <a:gd name="connsiteX287" fmla="*/ 1307700 w 2050376"/>
                <a:gd name="connsiteY287" fmla="*/ 9034755 h 9302235"/>
                <a:gd name="connsiteX288" fmla="*/ 1301350 w 2050376"/>
                <a:gd name="connsiteY288" fmla="*/ 9064279 h 9302235"/>
                <a:gd name="connsiteX289" fmla="*/ 1295346 w 2050376"/>
                <a:gd name="connsiteY289" fmla="*/ 9092842 h 9302235"/>
                <a:gd name="connsiteX290" fmla="*/ 1289699 w 2050376"/>
                <a:gd name="connsiteY290" fmla="*/ 9120416 h 9302235"/>
                <a:gd name="connsiteX291" fmla="*/ 1284419 w 2050376"/>
                <a:gd name="connsiteY291" fmla="*/ 9146967 h 9302235"/>
                <a:gd name="connsiteX292" fmla="*/ 1279516 w 2050376"/>
                <a:gd name="connsiteY292" fmla="*/ 9172462 h 9302235"/>
                <a:gd name="connsiteX293" fmla="*/ 1275002 w 2050376"/>
                <a:gd name="connsiteY293" fmla="*/ 9196864 h 9302235"/>
                <a:gd name="connsiteX294" fmla="*/ 1270884 w 2050376"/>
                <a:gd name="connsiteY294" fmla="*/ 9220132 h 9302235"/>
                <a:gd name="connsiteX295" fmla="*/ 1267175 w 2050376"/>
                <a:gd name="connsiteY295" fmla="*/ 9242217 h 9302235"/>
                <a:gd name="connsiteX296" fmla="*/ 1263880 w 2050376"/>
                <a:gd name="connsiteY296" fmla="*/ 9263072 h 9302235"/>
                <a:gd name="connsiteX297" fmla="*/ 1258393 w 2050376"/>
                <a:gd name="connsiteY297" fmla="*/ 9302235 h 9302235"/>
                <a:gd name="connsiteX298" fmla="*/ 880389 w 2050376"/>
                <a:gd name="connsiteY298" fmla="*/ 9254544 h 9302235"/>
                <a:gd name="connsiteX299" fmla="*/ 886878 w 2050376"/>
                <a:gd name="connsiteY299" fmla="*/ 9208021 h 9302235"/>
                <a:gd name="connsiteX300" fmla="*/ 890809 w 2050376"/>
                <a:gd name="connsiteY300" fmla="*/ 9182974 h 9302235"/>
                <a:gd name="connsiteX301" fmla="*/ 895123 w 2050376"/>
                <a:gd name="connsiteY301" fmla="*/ 9157171 h 9302235"/>
                <a:gd name="connsiteX302" fmla="*/ 899809 w 2050376"/>
                <a:gd name="connsiteY302" fmla="*/ 9130595 h 9302235"/>
                <a:gd name="connsiteX303" fmla="*/ 904858 w 2050376"/>
                <a:gd name="connsiteY303" fmla="*/ 9103236 h 9302235"/>
                <a:gd name="connsiteX304" fmla="*/ 910260 w 2050376"/>
                <a:gd name="connsiteY304" fmla="*/ 9075091 h 9302235"/>
                <a:gd name="connsiteX305" fmla="*/ 916006 w 2050376"/>
                <a:gd name="connsiteY305" fmla="*/ 9046157 h 9302235"/>
                <a:gd name="connsiteX306" fmla="*/ 922085 w 2050376"/>
                <a:gd name="connsiteY306" fmla="*/ 9016439 h 9302235"/>
                <a:gd name="connsiteX307" fmla="*/ 928491 w 2050376"/>
                <a:gd name="connsiteY307" fmla="*/ 8985938 h 9302235"/>
                <a:gd name="connsiteX308" fmla="*/ 935214 w 2050376"/>
                <a:gd name="connsiteY308" fmla="*/ 8954663 h 9302235"/>
                <a:gd name="connsiteX309" fmla="*/ 942244 w 2050376"/>
                <a:gd name="connsiteY309" fmla="*/ 8922623 h 9302235"/>
                <a:gd name="connsiteX310" fmla="*/ 949573 w 2050376"/>
                <a:gd name="connsiteY310" fmla="*/ 8889829 h 9302235"/>
                <a:gd name="connsiteX311" fmla="*/ 957192 w 2050376"/>
                <a:gd name="connsiteY311" fmla="*/ 8856286 h 9302235"/>
                <a:gd name="connsiteX312" fmla="*/ 965091 w 2050376"/>
                <a:gd name="connsiteY312" fmla="*/ 8822013 h 9302235"/>
                <a:gd name="connsiteX313" fmla="*/ 973262 w 2050376"/>
                <a:gd name="connsiteY313" fmla="*/ 8787019 h 9302235"/>
                <a:gd name="connsiteX314" fmla="*/ 981696 w 2050376"/>
                <a:gd name="connsiteY314" fmla="*/ 8751320 h 9302235"/>
                <a:gd name="connsiteX315" fmla="*/ 990384 w 2050376"/>
                <a:gd name="connsiteY315" fmla="*/ 8714926 h 9302235"/>
                <a:gd name="connsiteX316" fmla="*/ 999315 w 2050376"/>
                <a:gd name="connsiteY316" fmla="*/ 8677856 h 9302235"/>
                <a:gd name="connsiteX317" fmla="*/ 1008482 w 2050376"/>
                <a:gd name="connsiteY317" fmla="*/ 8640121 h 9302235"/>
                <a:gd name="connsiteX318" fmla="*/ 1017875 w 2050376"/>
                <a:gd name="connsiteY318" fmla="*/ 8601740 h 9302235"/>
                <a:gd name="connsiteX319" fmla="*/ 1027484 w 2050376"/>
                <a:gd name="connsiteY319" fmla="*/ 8562728 h 9302235"/>
                <a:gd name="connsiteX320" fmla="*/ 1037300 w 2050376"/>
                <a:gd name="connsiteY320" fmla="*/ 8523098 h 9302235"/>
                <a:gd name="connsiteX321" fmla="*/ 1047315 w 2050376"/>
                <a:gd name="connsiteY321" fmla="*/ 8482869 h 9302235"/>
                <a:gd name="connsiteX322" fmla="*/ 1057517 w 2050376"/>
                <a:gd name="connsiteY322" fmla="*/ 8442057 h 9302235"/>
                <a:gd name="connsiteX323" fmla="*/ 1067899 w 2050376"/>
                <a:gd name="connsiteY323" fmla="*/ 8400679 h 9302235"/>
                <a:gd name="connsiteX324" fmla="*/ 1078451 w 2050376"/>
                <a:gd name="connsiteY324" fmla="*/ 8358749 h 9302235"/>
                <a:gd name="connsiteX325" fmla="*/ 1089163 w 2050376"/>
                <a:gd name="connsiteY325" fmla="*/ 8316288 h 9302235"/>
                <a:gd name="connsiteX326" fmla="*/ 1100025 w 2050376"/>
                <a:gd name="connsiteY326" fmla="*/ 8273312 h 9302235"/>
                <a:gd name="connsiteX327" fmla="*/ 1111029 w 2050376"/>
                <a:gd name="connsiteY327" fmla="*/ 8229834 h 9302235"/>
                <a:gd name="connsiteX328" fmla="*/ 1122164 w 2050376"/>
                <a:gd name="connsiteY328" fmla="*/ 8185879 h 9302235"/>
                <a:gd name="connsiteX329" fmla="*/ 1133422 w 2050376"/>
                <a:gd name="connsiteY329" fmla="*/ 8141457 h 9302235"/>
                <a:gd name="connsiteX330" fmla="*/ 1144792 w 2050376"/>
                <a:gd name="connsiteY330" fmla="*/ 8096592 h 9302235"/>
                <a:gd name="connsiteX331" fmla="*/ 1156265 w 2050376"/>
                <a:gd name="connsiteY331" fmla="*/ 8051297 h 9302235"/>
                <a:gd name="connsiteX332" fmla="*/ 1167832 w 2050376"/>
                <a:gd name="connsiteY332" fmla="*/ 8005589 h 9302235"/>
                <a:gd name="connsiteX333" fmla="*/ 1179483 w 2050376"/>
                <a:gd name="connsiteY333" fmla="*/ 7959491 h 9302235"/>
                <a:gd name="connsiteX334" fmla="*/ 1191208 w 2050376"/>
                <a:gd name="connsiteY334" fmla="*/ 7913017 h 9302235"/>
                <a:gd name="connsiteX335" fmla="*/ 1202998 w 2050376"/>
                <a:gd name="connsiteY335" fmla="*/ 7866184 h 9302235"/>
                <a:gd name="connsiteX336" fmla="*/ 1214842 w 2050376"/>
                <a:gd name="connsiteY336" fmla="*/ 7819013 h 9302235"/>
                <a:gd name="connsiteX337" fmla="*/ 1226733 w 2050376"/>
                <a:gd name="connsiteY337" fmla="*/ 7771519 h 9302235"/>
                <a:gd name="connsiteX338" fmla="*/ 1238659 w 2050376"/>
                <a:gd name="connsiteY338" fmla="*/ 7723725 h 9302235"/>
                <a:gd name="connsiteX339" fmla="*/ 1250612 w 2050376"/>
                <a:gd name="connsiteY339" fmla="*/ 7675642 h 9302235"/>
                <a:gd name="connsiteX340" fmla="*/ 1262581 w 2050376"/>
                <a:gd name="connsiteY340" fmla="*/ 7627293 h 9302235"/>
                <a:gd name="connsiteX341" fmla="*/ 1274556 w 2050376"/>
                <a:gd name="connsiteY341" fmla="*/ 7578696 h 9302235"/>
                <a:gd name="connsiteX342" fmla="*/ 1286530 w 2050376"/>
                <a:gd name="connsiteY342" fmla="*/ 7529867 h 9302235"/>
                <a:gd name="connsiteX343" fmla="*/ 1298491 w 2050376"/>
                <a:gd name="connsiteY343" fmla="*/ 7480825 h 9302235"/>
                <a:gd name="connsiteX344" fmla="*/ 1310430 w 2050376"/>
                <a:gd name="connsiteY344" fmla="*/ 7431590 h 9302235"/>
                <a:gd name="connsiteX345" fmla="*/ 1322337 w 2050376"/>
                <a:gd name="connsiteY345" fmla="*/ 7382179 h 9302235"/>
                <a:gd name="connsiteX346" fmla="*/ 1334202 w 2050376"/>
                <a:gd name="connsiteY346" fmla="*/ 7332610 h 9302235"/>
                <a:gd name="connsiteX347" fmla="*/ 1346017 w 2050376"/>
                <a:gd name="connsiteY347" fmla="*/ 7282902 h 9302235"/>
                <a:gd name="connsiteX348" fmla="*/ 1357771 w 2050376"/>
                <a:gd name="connsiteY348" fmla="*/ 7233073 h 9302235"/>
                <a:gd name="connsiteX349" fmla="*/ 1369454 w 2050376"/>
                <a:gd name="connsiteY349" fmla="*/ 7183144 h 9302235"/>
                <a:gd name="connsiteX350" fmla="*/ 1381058 w 2050376"/>
                <a:gd name="connsiteY350" fmla="*/ 7133126 h 9302235"/>
                <a:gd name="connsiteX351" fmla="*/ 1392571 w 2050376"/>
                <a:gd name="connsiteY351" fmla="*/ 7083049 h 9302235"/>
                <a:gd name="connsiteX352" fmla="*/ 1403985 w 2050376"/>
                <a:gd name="connsiteY352" fmla="*/ 7032922 h 9302235"/>
                <a:gd name="connsiteX353" fmla="*/ 1415290 w 2050376"/>
                <a:gd name="connsiteY353" fmla="*/ 6982769 h 9302235"/>
                <a:gd name="connsiteX354" fmla="*/ 1426476 w 2050376"/>
                <a:gd name="connsiteY354" fmla="*/ 6932606 h 9302235"/>
                <a:gd name="connsiteX355" fmla="*/ 1437533 w 2050376"/>
                <a:gd name="connsiteY355" fmla="*/ 6882452 h 9302235"/>
                <a:gd name="connsiteX356" fmla="*/ 1448452 w 2050376"/>
                <a:gd name="connsiteY356" fmla="*/ 6832327 h 9302235"/>
                <a:gd name="connsiteX357" fmla="*/ 1459223 w 2050376"/>
                <a:gd name="connsiteY357" fmla="*/ 6782250 h 9302235"/>
                <a:gd name="connsiteX358" fmla="*/ 1469837 w 2050376"/>
                <a:gd name="connsiteY358" fmla="*/ 6732238 h 9302235"/>
                <a:gd name="connsiteX359" fmla="*/ 1480282 w 2050376"/>
                <a:gd name="connsiteY359" fmla="*/ 6682313 h 9302235"/>
                <a:gd name="connsiteX360" fmla="*/ 1490552 w 2050376"/>
                <a:gd name="connsiteY360" fmla="*/ 6632489 h 9302235"/>
                <a:gd name="connsiteX361" fmla="*/ 1500634 w 2050376"/>
                <a:gd name="connsiteY361" fmla="*/ 6582790 h 9302235"/>
                <a:gd name="connsiteX362" fmla="*/ 1510521 w 2050376"/>
                <a:gd name="connsiteY362" fmla="*/ 6533233 h 9302235"/>
                <a:gd name="connsiteX363" fmla="*/ 1520201 w 2050376"/>
                <a:gd name="connsiteY363" fmla="*/ 6483839 h 9302235"/>
                <a:gd name="connsiteX364" fmla="*/ 1529666 w 2050376"/>
                <a:gd name="connsiteY364" fmla="*/ 6434623 h 9302235"/>
                <a:gd name="connsiteX365" fmla="*/ 1538905 w 2050376"/>
                <a:gd name="connsiteY365" fmla="*/ 6385609 h 9302235"/>
                <a:gd name="connsiteX366" fmla="*/ 1547909 w 2050376"/>
                <a:gd name="connsiteY366" fmla="*/ 6336814 h 9302235"/>
                <a:gd name="connsiteX367" fmla="*/ 1556670 w 2050376"/>
                <a:gd name="connsiteY367" fmla="*/ 6288257 h 9302235"/>
                <a:gd name="connsiteX368" fmla="*/ 1565176 w 2050376"/>
                <a:gd name="connsiteY368" fmla="*/ 6239960 h 9302235"/>
                <a:gd name="connsiteX369" fmla="*/ 1573418 w 2050376"/>
                <a:gd name="connsiteY369" fmla="*/ 6191941 h 9302235"/>
                <a:gd name="connsiteX370" fmla="*/ 1581388 w 2050376"/>
                <a:gd name="connsiteY370" fmla="*/ 6144220 h 9302235"/>
                <a:gd name="connsiteX371" fmla="*/ 1589074 w 2050376"/>
                <a:gd name="connsiteY371" fmla="*/ 6096817 h 9302235"/>
                <a:gd name="connsiteX372" fmla="*/ 1596469 w 2050376"/>
                <a:gd name="connsiteY372" fmla="*/ 6049752 h 9302235"/>
                <a:gd name="connsiteX373" fmla="*/ 1603562 w 2050376"/>
                <a:gd name="connsiteY373" fmla="*/ 6003045 h 9302235"/>
                <a:gd name="connsiteX374" fmla="*/ 1610344 w 2050376"/>
                <a:gd name="connsiteY374" fmla="*/ 5956718 h 9302235"/>
                <a:gd name="connsiteX375" fmla="*/ 1616806 w 2050376"/>
                <a:gd name="connsiteY375" fmla="*/ 5910787 h 9302235"/>
                <a:gd name="connsiteX376" fmla="*/ 1622938 w 2050376"/>
                <a:gd name="connsiteY376" fmla="*/ 5865279 h 9302235"/>
                <a:gd name="connsiteX377" fmla="*/ 1628732 w 2050376"/>
                <a:gd name="connsiteY377" fmla="*/ 5820209 h 9302235"/>
                <a:gd name="connsiteX378" fmla="*/ 1634177 w 2050376"/>
                <a:gd name="connsiteY378" fmla="*/ 5775602 h 9302235"/>
                <a:gd name="connsiteX379" fmla="*/ 1639265 w 2050376"/>
                <a:gd name="connsiteY379" fmla="*/ 5731479 h 9302235"/>
                <a:gd name="connsiteX380" fmla="*/ 1643988 w 2050376"/>
                <a:gd name="connsiteY380" fmla="*/ 5687858 h 9302235"/>
                <a:gd name="connsiteX381" fmla="*/ 1648335 w 2050376"/>
                <a:gd name="connsiteY381" fmla="*/ 5644763 h 9302235"/>
                <a:gd name="connsiteX382" fmla="*/ 1652299 w 2050376"/>
                <a:gd name="connsiteY382" fmla="*/ 5602220 h 9302235"/>
                <a:gd name="connsiteX383" fmla="*/ 1655871 w 2050376"/>
                <a:gd name="connsiteY383" fmla="*/ 5560243 h 9302235"/>
                <a:gd name="connsiteX384" fmla="*/ 1659043 w 2050376"/>
                <a:gd name="connsiteY384" fmla="*/ 5518862 h 9302235"/>
                <a:gd name="connsiteX385" fmla="*/ 1661806 w 2050376"/>
                <a:gd name="connsiteY385" fmla="*/ 5478096 h 9302235"/>
                <a:gd name="connsiteX386" fmla="*/ 1664152 w 2050376"/>
                <a:gd name="connsiteY386" fmla="*/ 5437972 h 9302235"/>
                <a:gd name="connsiteX387" fmla="*/ 1666074 w 2050376"/>
                <a:gd name="connsiteY387" fmla="*/ 5398508 h 9302235"/>
                <a:gd name="connsiteX388" fmla="*/ 1667565 w 2050376"/>
                <a:gd name="connsiteY388" fmla="*/ 5359734 h 9302235"/>
                <a:gd name="connsiteX389" fmla="*/ 1668617 w 2050376"/>
                <a:gd name="connsiteY389" fmla="*/ 5321673 h 9302235"/>
                <a:gd name="connsiteX390" fmla="*/ 1669224 w 2050376"/>
                <a:gd name="connsiteY390" fmla="*/ 5284349 h 9302235"/>
                <a:gd name="connsiteX391" fmla="*/ 1669380 w 2050376"/>
                <a:gd name="connsiteY391" fmla="*/ 5247789 h 9302235"/>
                <a:gd name="connsiteX392" fmla="*/ 1669079 w 2050376"/>
                <a:gd name="connsiteY392" fmla="*/ 5212021 h 9302235"/>
                <a:gd name="connsiteX393" fmla="*/ 1668318 w 2050376"/>
                <a:gd name="connsiteY393" fmla="*/ 5177069 h 9302235"/>
                <a:gd name="connsiteX394" fmla="*/ 1667091 w 2050376"/>
                <a:gd name="connsiteY394" fmla="*/ 5142965 h 9302235"/>
                <a:gd name="connsiteX395" fmla="*/ 1665396 w 2050376"/>
                <a:gd name="connsiteY395" fmla="*/ 5109733 h 9302235"/>
                <a:gd name="connsiteX396" fmla="*/ 1663231 w 2050376"/>
                <a:gd name="connsiteY396" fmla="*/ 5077407 h 9302235"/>
                <a:gd name="connsiteX397" fmla="*/ 1660741 w 2050376"/>
                <a:gd name="connsiteY397" fmla="*/ 5047677 h 9302235"/>
                <a:gd name="connsiteX398" fmla="*/ 1653861 w 2050376"/>
                <a:gd name="connsiteY398" fmla="*/ 4984705 h 9302235"/>
                <a:gd name="connsiteX399" fmla="*/ 1649763 w 2050376"/>
                <a:gd name="connsiteY399" fmla="*/ 4954463 h 9302235"/>
                <a:gd name="connsiteX400" fmla="*/ 1645193 w 2050376"/>
                <a:gd name="connsiteY400" fmla="*/ 4924499 h 9302235"/>
                <a:gd name="connsiteX401" fmla="*/ 1640158 w 2050376"/>
                <a:gd name="connsiteY401" fmla="*/ 4894808 h 9302235"/>
                <a:gd name="connsiteX402" fmla="*/ 1634667 w 2050376"/>
                <a:gd name="connsiteY402" fmla="*/ 4865378 h 9302235"/>
                <a:gd name="connsiteX403" fmla="*/ 1628728 w 2050376"/>
                <a:gd name="connsiteY403" fmla="*/ 4836206 h 9302235"/>
                <a:gd name="connsiteX404" fmla="*/ 1622349 w 2050376"/>
                <a:gd name="connsiteY404" fmla="*/ 4807280 h 9302235"/>
                <a:gd name="connsiteX405" fmla="*/ 1615538 w 2050376"/>
                <a:gd name="connsiteY405" fmla="*/ 4778597 h 9302235"/>
                <a:gd name="connsiteX406" fmla="*/ 1608303 w 2050376"/>
                <a:gd name="connsiteY406" fmla="*/ 4750143 h 9302235"/>
                <a:gd name="connsiteX407" fmla="*/ 1600652 w 2050376"/>
                <a:gd name="connsiteY407" fmla="*/ 4721915 h 9302235"/>
                <a:gd name="connsiteX408" fmla="*/ 1592592 w 2050376"/>
                <a:gd name="connsiteY408" fmla="*/ 4693902 h 9302235"/>
                <a:gd name="connsiteX409" fmla="*/ 1584131 w 2050376"/>
                <a:gd name="connsiteY409" fmla="*/ 4666105 h 9302235"/>
                <a:gd name="connsiteX410" fmla="*/ 1575275 w 2050376"/>
                <a:gd name="connsiteY410" fmla="*/ 4638507 h 9302235"/>
                <a:gd name="connsiteX411" fmla="*/ 1566033 w 2050376"/>
                <a:gd name="connsiteY411" fmla="*/ 4611111 h 9302235"/>
                <a:gd name="connsiteX412" fmla="*/ 1556412 w 2050376"/>
                <a:gd name="connsiteY412" fmla="*/ 4583901 h 9302235"/>
                <a:gd name="connsiteX413" fmla="*/ 1546419 w 2050376"/>
                <a:gd name="connsiteY413" fmla="*/ 4556880 h 9302235"/>
                <a:gd name="connsiteX414" fmla="*/ 1536061 w 2050376"/>
                <a:gd name="connsiteY414" fmla="*/ 4530036 h 9302235"/>
                <a:gd name="connsiteX415" fmla="*/ 1525345 w 2050376"/>
                <a:gd name="connsiteY415" fmla="*/ 4503364 h 9302235"/>
                <a:gd name="connsiteX416" fmla="*/ 1514278 w 2050376"/>
                <a:gd name="connsiteY416" fmla="*/ 4476859 h 9302235"/>
                <a:gd name="connsiteX417" fmla="*/ 1502870 w 2050376"/>
                <a:gd name="connsiteY417" fmla="*/ 4450518 h 9302235"/>
                <a:gd name="connsiteX418" fmla="*/ 1491125 w 2050376"/>
                <a:gd name="connsiteY418" fmla="*/ 4424333 h 9302235"/>
                <a:gd name="connsiteX419" fmla="*/ 1479052 w 2050376"/>
                <a:gd name="connsiteY419" fmla="*/ 4398298 h 9302235"/>
                <a:gd name="connsiteX420" fmla="*/ 1466658 w 2050376"/>
                <a:gd name="connsiteY420" fmla="*/ 4372410 h 9302235"/>
                <a:gd name="connsiteX421" fmla="*/ 1453951 w 2050376"/>
                <a:gd name="connsiteY421" fmla="*/ 4346666 h 9302235"/>
                <a:gd name="connsiteX422" fmla="*/ 1440938 w 2050376"/>
                <a:gd name="connsiteY422" fmla="*/ 4321057 h 9302235"/>
                <a:gd name="connsiteX423" fmla="*/ 1427627 w 2050376"/>
                <a:gd name="connsiteY423" fmla="*/ 4295582 h 9302235"/>
                <a:gd name="connsiteX424" fmla="*/ 1414026 w 2050376"/>
                <a:gd name="connsiteY424" fmla="*/ 4270235 h 9302235"/>
                <a:gd name="connsiteX425" fmla="*/ 1400141 w 2050376"/>
                <a:gd name="connsiteY425" fmla="*/ 4245009 h 9302235"/>
                <a:gd name="connsiteX426" fmla="*/ 1385983 w 2050376"/>
                <a:gd name="connsiteY426" fmla="*/ 4219906 h 9302235"/>
                <a:gd name="connsiteX427" fmla="*/ 1371558 w 2050376"/>
                <a:gd name="connsiteY427" fmla="*/ 4194917 h 9302235"/>
                <a:gd name="connsiteX428" fmla="*/ 1356875 w 2050376"/>
                <a:gd name="connsiteY428" fmla="*/ 4170040 h 9302235"/>
                <a:gd name="connsiteX429" fmla="*/ 1341940 w 2050376"/>
                <a:gd name="connsiteY429" fmla="*/ 4145269 h 9302235"/>
                <a:gd name="connsiteX430" fmla="*/ 1326765 w 2050376"/>
                <a:gd name="connsiteY430" fmla="*/ 4120603 h 9302235"/>
                <a:gd name="connsiteX431" fmla="*/ 1311355 w 2050376"/>
                <a:gd name="connsiteY431" fmla="*/ 4096037 h 9302235"/>
                <a:gd name="connsiteX432" fmla="*/ 1295720 w 2050376"/>
                <a:gd name="connsiteY432" fmla="*/ 4071566 h 9302235"/>
                <a:gd name="connsiteX433" fmla="*/ 1279868 w 2050376"/>
                <a:gd name="connsiteY433" fmla="*/ 4047186 h 9302235"/>
                <a:gd name="connsiteX434" fmla="*/ 1263810 w 2050376"/>
                <a:gd name="connsiteY434" fmla="*/ 4022896 h 9302235"/>
                <a:gd name="connsiteX435" fmla="*/ 1247550 w 2050376"/>
                <a:gd name="connsiteY435" fmla="*/ 3998688 h 9302235"/>
                <a:gd name="connsiteX436" fmla="*/ 1231101 w 2050376"/>
                <a:gd name="connsiteY436" fmla="*/ 3974562 h 9302235"/>
                <a:gd name="connsiteX437" fmla="*/ 1214470 w 2050376"/>
                <a:gd name="connsiteY437" fmla="*/ 3950512 h 9302235"/>
                <a:gd name="connsiteX438" fmla="*/ 1197666 w 2050376"/>
                <a:gd name="connsiteY438" fmla="*/ 3926533 h 9302235"/>
                <a:gd name="connsiteX439" fmla="*/ 1180699 w 2050376"/>
                <a:gd name="connsiteY439" fmla="*/ 3902626 h 9302235"/>
                <a:gd name="connsiteX440" fmla="*/ 1163576 w 2050376"/>
                <a:gd name="connsiteY440" fmla="*/ 3878782 h 9302235"/>
                <a:gd name="connsiteX441" fmla="*/ 1146308 w 2050376"/>
                <a:gd name="connsiteY441" fmla="*/ 3854998 h 9302235"/>
                <a:gd name="connsiteX442" fmla="*/ 1128905 w 2050376"/>
                <a:gd name="connsiteY442" fmla="*/ 3831273 h 9302235"/>
                <a:gd name="connsiteX443" fmla="*/ 1111373 w 2050376"/>
                <a:gd name="connsiteY443" fmla="*/ 3807599 h 9302235"/>
                <a:gd name="connsiteX444" fmla="*/ 1093724 w 2050376"/>
                <a:gd name="connsiteY444" fmla="*/ 3783976 h 9302235"/>
                <a:gd name="connsiteX445" fmla="*/ 1075967 w 2050376"/>
                <a:gd name="connsiteY445" fmla="*/ 3760398 h 9302235"/>
                <a:gd name="connsiteX446" fmla="*/ 1058109 w 2050376"/>
                <a:gd name="connsiteY446" fmla="*/ 3736858 h 9302235"/>
                <a:gd name="connsiteX447" fmla="*/ 1040164 w 2050376"/>
                <a:gd name="connsiteY447" fmla="*/ 3713357 h 9302235"/>
                <a:gd name="connsiteX448" fmla="*/ 1022138 w 2050376"/>
                <a:gd name="connsiteY448" fmla="*/ 3689888 h 9302235"/>
                <a:gd name="connsiteX449" fmla="*/ 1004039 w 2050376"/>
                <a:gd name="connsiteY449" fmla="*/ 3666445 h 9302235"/>
                <a:gd name="connsiteX450" fmla="*/ 985882 w 2050376"/>
                <a:gd name="connsiteY450" fmla="*/ 3643029 h 9302235"/>
                <a:gd name="connsiteX451" fmla="*/ 967672 w 2050376"/>
                <a:gd name="connsiteY451" fmla="*/ 3619630 h 9302235"/>
                <a:gd name="connsiteX452" fmla="*/ 949421 w 2050376"/>
                <a:gd name="connsiteY452" fmla="*/ 3596246 h 9302235"/>
                <a:gd name="connsiteX453" fmla="*/ 931137 w 2050376"/>
                <a:gd name="connsiteY453" fmla="*/ 3572873 h 9302235"/>
                <a:gd name="connsiteX454" fmla="*/ 912830 w 2050376"/>
                <a:gd name="connsiteY454" fmla="*/ 3549505 h 9302235"/>
                <a:gd name="connsiteX455" fmla="*/ 894512 w 2050376"/>
                <a:gd name="connsiteY455" fmla="*/ 3526138 h 9302235"/>
                <a:gd name="connsiteX456" fmla="*/ 876189 w 2050376"/>
                <a:gd name="connsiteY456" fmla="*/ 3502767 h 9302235"/>
                <a:gd name="connsiteX457" fmla="*/ 857873 w 2050376"/>
                <a:gd name="connsiteY457" fmla="*/ 3479386 h 9302235"/>
                <a:gd name="connsiteX458" fmla="*/ 839574 w 2050376"/>
                <a:gd name="connsiteY458" fmla="*/ 3455994 h 9302235"/>
                <a:gd name="connsiteX459" fmla="*/ 821301 w 2050376"/>
                <a:gd name="connsiteY459" fmla="*/ 3432580 h 9302235"/>
                <a:gd name="connsiteX460" fmla="*/ 803065 w 2050376"/>
                <a:gd name="connsiteY460" fmla="*/ 3409144 h 9302235"/>
                <a:gd name="connsiteX461" fmla="*/ 784875 w 2050376"/>
                <a:gd name="connsiteY461" fmla="*/ 3385679 h 9302235"/>
                <a:gd name="connsiteX462" fmla="*/ 766741 w 2050376"/>
                <a:gd name="connsiteY462" fmla="*/ 3362179 h 9302235"/>
                <a:gd name="connsiteX463" fmla="*/ 748673 w 2050376"/>
                <a:gd name="connsiteY463" fmla="*/ 3338640 h 9302235"/>
                <a:gd name="connsiteX464" fmla="*/ 730681 w 2050376"/>
                <a:gd name="connsiteY464" fmla="*/ 3315055 h 9302235"/>
                <a:gd name="connsiteX465" fmla="*/ 712776 w 2050376"/>
                <a:gd name="connsiteY465" fmla="*/ 3291421 h 9302235"/>
                <a:gd name="connsiteX466" fmla="*/ 694968 w 2050376"/>
                <a:gd name="connsiteY466" fmla="*/ 3267729 h 9302235"/>
                <a:gd name="connsiteX467" fmla="*/ 677266 w 2050376"/>
                <a:gd name="connsiteY467" fmla="*/ 3243976 h 9302235"/>
                <a:gd name="connsiteX468" fmla="*/ 659681 w 2050376"/>
                <a:gd name="connsiteY468" fmla="*/ 3220156 h 9302235"/>
                <a:gd name="connsiteX469" fmla="*/ 642224 w 2050376"/>
                <a:gd name="connsiteY469" fmla="*/ 3196260 h 9302235"/>
                <a:gd name="connsiteX470" fmla="*/ 624904 w 2050376"/>
                <a:gd name="connsiteY470" fmla="*/ 3172287 h 9302235"/>
                <a:gd name="connsiteX471" fmla="*/ 607734 w 2050376"/>
                <a:gd name="connsiteY471" fmla="*/ 3148228 h 9302235"/>
                <a:gd name="connsiteX472" fmla="*/ 590722 w 2050376"/>
                <a:gd name="connsiteY472" fmla="*/ 3124076 h 9302235"/>
                <a:gd name="connsiteX473" fmla="*/ 573879 w 2050376"/>
                <a:gd name="connsiteY473" fmla="*/ 3099828 h 9302235"/>
                <a:gd name="connsiteX474" fmla="*/ 557218 w 2050376"/>
                <a:gd name="connsiteY474" fmla="*/ 3075475 h 9302235"/>
                <a:gd name="connsiteX475" fmla="*/ 540747 w 2050376"/>
                <a:gd name="connsiteY475" fmla="*/ 3051011 h 9302235"/>
                <a:gd name="connsiteX476" fmla="*/ 524480 w 2050376"/>
                <a:gd name="connsiteY476" fmla="*/ 3026432 h 9302235"/>
                <a:gd name="connsiteX477" fmla="*/ 508427 w 2050376"/>
                <a:gd name="connsiteY477" fmla="*/ 3001730 h 9302235"/>
                <a:gd name="connsiteX478" fmla="*/ 492599 w 2050376"/>
                <a:gd name="connsiteY478" fmla="*/ 2976897 h 9302235"/>
                <a:gd name="connsiteX479" fmla="*/ 477008 w 2050376"/>
                <a:gd name="connsiteY479" fmla="*/ 2951929 h 9302235"/>
                <a:gd name="connsiteX480" fmla="*/ 461665 w 2050376"/>
                <a:gd name="connsiteY480" fmla="*/ 2926820 h 9302235"/>
                <a:gd name="connsiteX481" fmla="*/ 446582 w 2050376"/>
                <a:gd name="connsiteY481" fmla="*/ 2901560 h 9302235"/>
                <a:gd name="connsiteX482" fmla="*/ 431772 w 2050376"/>
                <a:gd name="connsiteY482" fmla="*/ 2876146 h 9302235"/>
                <a:gd name="connsiteX483" fmla="*/ 417247 w 2050376"/>
                <a:gd name="connsiteY483" fmla="*/ 2850568 h 9302235"/>
                <a:gd name="connsiteX484" fmla="*/ 403020 w 2050376"/>
                <a:gd name="connsiteY484" fmla="*/ 2824825 h 9302235"/>
                <a:gd name="connsiteX485" fmla="*/ 389102 w 2050376"/>
                <a:gd name="connsiteY485" fmla="*/ 2798906 h 9302235"/>
                <a:gd name="connsiteX486" fmla="*/ 375508 w 2050376"/>
                <a:gd name="connsiteY486" fmla="*/ 2772807 h 9302235"/>
                <a:gd name="connsiteX487" fmla="*/ 362249 w 2050376"/>
                <a:gd name="connsiteY487" fmla="*/ 2746521 h 9302235"/>
                <a:gd name="connsiteX488" fmla="*/ 349341 w 2050376"/>
                <a:gd name="connsiteY488" fmla="*/ 2720044 h 9302235"/>
                <a:gd name="connsiteX489" fmla="*/ 336794 w 2050376"/>
                <a:gd name="connsiteY489" fmla="*/ 2693365 h 9302235"/>
                <a:gd name="connsiteX490" fmla="*/ 324627 w 2050376"/>
                <a:gd name="connsiteY490" fmla="*/ 2666487 h 9302235"/>
                <a:gd name="connsiteX491" fmla="*/ 312849 w 2050376"/>
                <a:gd name="connsiteY491" fmla="*/ 2639397 h 9302235"/>
                <a:gd name="connsiteX492" fmla="*/ 301478 w 2050376"/>
                <a:gd name="connsiteY492" fmla="*/ 2612094 h 9302235"/>
                <a:gd name="connsiteX493" fmla="*/ 290528 w 2050376"/>
                <a:gd name="connsiteY493" fmla="*/ 2584574 h 9302235"/>
                <a:gd name="connsiteX494" fmla="*/ 280012 w 2050376"/>
                <a:gd name="connsiteY494" fmla="*/ 2556829 h 9302235"/>
                <a:gd name="connsiteX495" fmla="*/ 269946 w 2050376"/>
                <a:gd name="connsiteY495" fmla="*/ 2528859 h 9302235"/>
                <a:gd name="connsiteX496" fmla="*/ 259812 w 2050376"/>
                <a:gd name="connsiteY496" fmla="*/ 2499063 h 9302235"/>
                <a:gd name="connsiteX497" fmla="*/ 243095 w 2050376"/>
                <a:gd name="connsiteY497" fmla="*/ 2447360 h 9302235"/>
                <a:gd name="connsiteX498" fmla="*/ 234926 w 2050376"/>
                <a:gd name="connsiteY498" fmla="*/ 2421347 h 9302235"/>
                <a:gd name="connsiteX499" fmla="*/ 226938 w 2050376"/>
                <a:gd name="connsiteY499" fmla="*/ 2395395 h 9302235"/>
                <a:gd name="connsiteX500" fmla="*/ 219127 w 2050376"/>
                <a:gd name="connsiteY500" fmla="*/ 2369501 h 9302235"/>
                <a:gd name="connsiteX501" fmla="*/ 211494 w 2050376"/>
                <a:gd name="connsiteY501" fmla="*/ 2343667 h 9302235"/>
                <a:gd name="connsiteX502" fmla="*/ 204035 w 2050376"/>
                <a:gd name="connsiteY502" fmla="*/ 2317890 h 9302235"/>
                <a:gd name="connsiteX503" fmla="*/ 196749 w 2050376"/>
                <a:gd name="connsiteY503" fmla="*/ 2292169 h 9302235"/>
                <a:gd name="connsiteX504" fmla="*/ 189635 w 2050376"/>
                <a:gd name="connsiteY504" fmla="*/ 2266502 h 9302235"/>
                <a:gd name="connsiteX505" fmla="*/ 182689 w 2050376"/>
                <a:gd name="connsiteY505" fmla="*/ 2240891 h 9302235"/>
                <a:gd name="connsiteX506" fmla="*/ 175912 w 2050376"/>
                <a:gd name="connsiteY506" fmla="*/ 2215331 h 9302235"/>
                <a:gd name="connsiteX507" fmla="*/ 169299 w 2050376"/>
                <a:gd name="connsiteY507" fmla="*/ 2189823 h 9302235"/>
                <a:gd name="connsiteX508" fmla="*/ 162851 w 2050376"/>
                <a:gd name="connsiteY508" fmla="*/ 2164365 h 9302235"/>
                <a:gd name="connsiteX509" fmla="*/ 156564 w 2050376"/>
                <a:gd name="connsiteY509" fmla="*/ 2138957 h 9302235"/>
                <a:gd name="connsiteX510" fmla="*/ 150437 w 2050376"/>
                <a:gd name="connsiteY510" fmla="*/ 2113596 h 9302235"/>
                <a:gd name="connsiteX511" fmla="*/ 144468 w 2050376"/>
                <a:gd name="connsiteY511" fmla="*/ 2088282 h 9302235"/>
                <a:gd name="connsiteX512" fmla="*/ 138656 w 2050376"/>
                <a:gd name="connsiteY512" fmla="*/ 2063015 h 9302235"/>
                <a:gd name="connsiteX513" fmla="*/ 132997 w 2050376"/>
                <a:gd name="connsiteY513" fmla="*/ 2037790 h 9302235"/>
                <a:gd name="connsiteX514" fmla="*/ 127491 w 2050376"/>
                <a:gd name="connsiteY514" fmla="*/ 2012610 h 9302235"/>
                <a:gd name="connsiteX515" fmla="*/ 122135 w 2050376"/>
                <a:gd name="connsiteY515" fmla="*/ 1987472 h 9302235"/>
                <a:gd name="connsiteX516" fmla="*/ 116928 w 2050376"/>
                <a:gd name="connsiteY516" fmla="*/ 1962376 h 9302235"/>
                <a:gd name="connsiteX517" fmla="*/ 111867 w 2050376"/>
                <a:gd name="connsiteY517" fmla="*/ 1937318 h 9302235"/>
                <a:gd name="connsiteX518" fmla="*/ 106950 w 2050376"/>
                <a:gd name="connsiteY518" fmla="*/ 1912301 h 9302235"/>
                <a:gd name="connsiteX519" fmla="*/ 102176 w 2050376"/>
                <a:gd name="connsiteY519" fmla="*/ 1887319 h 9302235"/>
                <a:gd name="connsiteX520" fmla="*/ 97543 w 2050376"/>
                <a:gd name="connsiteY520" fmla="*/ 1862376 h 9302235"/>
                <a:gd name="connsiteX521" fmla="*/ 93049 w 2050376"/>
                <a:gd name="connsiteY521" fmla="*/ 1837468 h 9302235"/>
                <a:gd name="connsiteX522" fmla="*/ 88691 w 2050376"/>
                <a:gd name="connsiteY522" fmla="*/ 1812593 h 9302235"/>
                <a:gd name="connsiteX523" fmla="*/ 84468 w 2050376"/>
                <a:gd name="connsiteY523" fmla="*/ 1787752 h 9302235"/>
                <a:gd name="connsiteX524" fmla="*/ 80377 w 2050376"/>
                <a:gd name="connsiteY524" fmla="*/ 1762941 h 9302235"/>
                <a:gd name="connsiteX525" fmla="*/ 76417 w 2050376"/>
                <a:gd name="connsiteY525" fmla="*/ 1738163 h 9302235"/>
                <a:gd name="connsiteX526" fmla="*/ 72586 w 2050376"/>
                <a:gd name="connsiteY526" fmla="*/ 1713412 h 9302235"/>
                <a:gd name="connsiteX527" fmla="*/ 68881 w 2050376"/>
                <a:gd name="connsiteY527" fmla="*/ 1688690 h 9302235"/>
                <a:gd name="connsiteX528" fmla="*/ 65301 w 2050376"/>
                <a:gd name="connsiteY528" fmla="*/ 1663997 h 9302235"/>
                <a:gd name="connsiteX529" fmla="*/ 61844 w 2050376"/>
                <a:gd name="connsiteY529" fmla="*/ 1639328 h 9302235"/>
                <a:gd name="connsiteX530" fmla="*/ 58507 w 2050376"/>
                <a:gd name="connsiteY530" fmla="*/ 1614682 h 9302235"/>
                <a:gd name="connsiteX531" fmla="*/ 55290 w 2050376"/>
                <a:gd name="connsiteY531" fmla="*/ 1590063 h 9302235"/>
                <a:gd name="connsiteX532" fmla="*/ 52188 w 2050376"/>
                <a:gd name="connsiteY532" fmla="*/ 1565463 h 9302235"/>
                <a:gd name="connsiteX533" fmla="*/ 49201 w 2050376"/>
                <a:gd name="connsiteY533" fmla="*/ 1540886 h 9302235"/>
                <a:gd name="connsiteX534" fmla="*/ 46327 w 2050376"/>
                <a:gd name="connsiteY534" fmla="*/ 1516327 h 9302235"/>
                <a:gd name="connsiteX535" fmla="*/ 43563 w 2050376"/>
                <a:gd name="connsiteY535" fmla="*/ 1491787 h 9302235"/>
                <a:gd name="connsiteX536" fmla="*/ 40907 w 2050376"/>
                <a:gd name="connsiteY536" fmla="*/ 1467265 h 9302235"/>
                <a:gd name="connsiteX537" fmla="*/ 38358 w 2050376"/>
                <a:gd name="connsiteY537" fmla="*/ 1442758 h 9302235"/>
                <a:gd name="connsiteX538" fmla="*/ 35913 w 2050376"/>
                <a:gd name="connsiteY538" fmla="*/ 1418264 h 9302235"/>
                <a:gd name="connsiteX539" fmla="*/ 33570 w 2050376"/>
                <a:gd name="connsiteY539" fmla="*/ 1393786 h 9302235"/>
                <a:gd name="connsiteX540" fmla="*/ 31327 w 2050376"/>
                <a:gd name="connsiteY540" fmla="*/ 1369318 h 9302235"/>
                <a:gd name="connsiteX541" fmla="*/ 29183 w 2050376"/>
                <a:gd name="connsiteY541" fmla="*/ 1344861 h 9302235"/>
                <a:gd name="connsiteX542" fmla="*/ 27134 w 2050376"/>
                <a:gd name="connsiteY542" fmla="*/ 1320415 h 9302235"/>
                <a:gd name="connsiteX543" fmla="*/ 25179 w 2050376"/>
                <a:gd name="connsiteY543" fmla="*/ 1295974 h 9302235"/>
                <a:gd name="connsiteX544" fmla="*/ 23317 w 2050376"/>
                <a:gd name="connsiteY544" fmla="*/ 1271541 h 9302235"/>
                <a:gd name="connsiteX545" fmla="*/ 21544 w 2050376"/>
                <a:gd name="connsiteY545" fmla="*/ 1247113 h 9302235"/>
                <a:gd name="connsiteX546" fmla="*/ 19859 w 2050376"/>
                <a:gd name="connsiteY546" fmla="*/ 1222689 h 9302235"/>
                <a:gd name="connsiteX547" fmla="*/ 18261 w 2050376"/>
                <a:gd name="connsiteY547" fmla="*/ 1198268 h 9302235"/>
                <a:gd name="connsiteX548" fmla="*/ 16745 w 2050376"/>
                <a:gd name="connsiteY548" fmla="*/ 1173849 h 9302235"/>
                <a:gd name="connsiteX549" fmla="*/ 15311 w 2050376"/>
                <a:gd name="connsiteY549" fmla="*/ 1149429 h 9302235"/>
                <a:gd name="connsiteX550" fmla="*/ 13957 w 2050376"/>
                <a:gd name="connsiteY550" fmla="*/ 1125006 h 9302235"/>
                <a:gd name="connsiteX551" fmla="*/ 12680 w 2050376"/>
                <a:gd name="connsiteY551" fmla="*/ 1100580 h 9302235"/>
                <a:gd name="connsiteX552" fmla="*/ 11479 w 2050376"/>
                <a:gd name="connsiteY552" fmla="*/ 1076152 h 9302235"/>
                <a:gd name="connsiteX553" fmla="*/ 10352 w 2050376"/>
                <a:gd name="connsiteY553" fmla="*/ 1051715 h 9302235"/>
                <a:gd name="connsiteX554" fmla="*/ 9295 w 2050376"/>
                <a:gd name="connsiteY554" fmla="*/ 1027273 h 9302235"/>
                <a:gd name="connsiteX555" fmla="*/ 8308 w 2050376"/>
                <a:gd name="connsiteY555" fmla="*/ 1002822 h 9302235"/>
                <a:gd name="connsiteX556" fmla="*/ 7388 w 2050376"/>
                <a:gd name="connsiteY556" fmla="*/ 978360 h 9302235"/>
                <a:gd name="connsiteX557" fmla="*/ 6534 w 2050376"/>
                <a:gd name="connsiteY557" fmla="*/ 953886 h 9302235"/>
                <a:gd name="connsiteX558" fmla="*/ 5742 w 2050376"/>
                <a:gd name="connsiteY558" fmla="*/ 929400 h 9302235"/>
                <a:gd name="connsiteX559" fmla="*/ 5012 w 2050376"/>
                <a:gd name="connsiteY559" fmla="*/ 904898 h 9302235"/>
                <a:gd name="connsiteX560" fmla="*/ 4341 w 2050376"/>
                <a:gd name="connsiteY560" fmla="*/ 880381 h 9302235"/>
                <a:gd name="connsiteX561" fmla="*/ 3727 w 2050376"/>
                <a:gd name="connsiteY561" fmla="*/ 855846 h 9302235"/>
                <a:gd name="connsiteX562" fmla="*/ 3169 w 2050376"/>
                <a:gd name="connsiteY562" fmla="*/ 831290 h 9302235"/>
                <a:gd name="connsiteX563" fmla="*/ 2663 w 2050376"/>
                <a:gd name="connsiteY563" fmla="*/ 806716 h 9302235"/>
                <a:gd name="connsiteX564" fmla="*/ 2208 w 2050376"/>
                <a:gd name="connsiteY564" fmla="*/ 782119 h 9302235"/>
                <a:gd name="connsiteX565" fmla="*/ 1802 w 2050376"/>
                <a:gd name="connsiteY565" fmla="*/ 757497 h 9302235"/>
                <a:gd name="connsiteX566" fmla="*/ 1444 w 2050376"/>
                <a:gd name="connsiteY566" fmla="*/ 732851 h 9302235"/>
                <a:gd name="connsiteX567" fmla="*/ 1130 w 2050376"/>
                <a:gd name="connsiteY567" fmla="*/ 708179 h 9302235"/>
                <a:gd name="connsiteX568" fmla="*/ 859 w 2050376"/>
                <a:gd name="connsiteY568" fmla="*/ 683477 h 9302235"/>
                <a:gd name="connsiteX569" fmla="*/ 629 w 2050376"/>
                <a:gd name="connsiteY569" fmla="*/ 658745 h 9302235"/>
                <a:gd name="connsiteX570" fmla="*/ 438 w 2050376"/>
                <a:gd name="connsiteY570" fmla="*/ 633982 h 9302235"/>
                <a:gd name="connsiteX571" fmla="*/ 285 w 2050376"/>
                <a:gd name="connsiteY571" fmla="*/ 609186 h 9302235"/>
                <a:gd name="connsiteX572" fmla="*/ 166 w 2050376"/>
                <a:gd name="connsiteY572" fmla="*/ 584356 h 9302235"/>
                <a:gd name="connsiteX573" fmla="*/ 80 w 2050376"/>
                <a:gd name="connsiteY573" fmla="*/ 559489 h 9302235"/>
                <a:gd name="connsiteX574" fmla="*/ 26 w 2050376"/>
                <a:gd name="connsiteY574" fmla="*/ 534583 h 9302235"/>
                <a:gd name="connsiteX575" fmla="*/ 0 w 2050376"/>
                <a:gd name="connsiteY575" fmla="*/ 509640 h 9302235"/>
                <a:gd name="connsiteX576" fmla="*/ 2 w 2050376"/>
                <a:gd name="connsiteY576" fmla="*/ 484654 h 9302235"/>
                <a:gd name="connsiteX577" fmla="*/ 29 w 2050376"/>
                <a:gd name="connsiteY577" fmla="*/ 459627 h 9302235"/>
                <a:gd name="connsiteX578" fmla="*/ 78 w 2050376"/>
                <a:gd name="connsiteY578" fmla="*/ 434554 h 9302235"/>
                <a:gd name="connsiteX579" fmla="*/ 150 w 2050376"/>
                <a:gd name="connsiteY579" fmla="*/ 409434 h 9302235"/>
                <a:gd name="connsiteX580" fmla="*/ 240 w 2050376"/>
                <a:gd name="connsiteY580" fmla="*/ 384270 h 9302235"/>
                <a:gd name="connsiteX581" fmla="*/ 348 w 2050376"/>
                <a:gd name="connsiteY581" fmla="*/ 359056 h 9302235"/>
                <a:gd name="connsiteX582" fmla="*/ 471 w 2050376"/>
                <a:gd name="connsiteY582" fmla="*/ 333789 h 9302235"/>
                <a:gd name="connsiteX583" fmla="*/ 608 w 2050376"/>
                <a:gd name="connsiteY583" fmla="*/ 308470 h 9302235"/>
                <a:gd name="connsiteX584" fmla="*/ 756 w 2050376"/>
                <a:gd name="connsiteY584" fmla="*/ 283098 h 9302235"/>
                <a:gd name="connsiteX585" fmla="*/ 913 w 2050376"/>
                <a:gd name="connsiteY585" fmla="*/ 257672 h 9302235"/>
                <a:gd name="connsiteX586" fmla="*/ 1079 w 2050376"/>
                <a:gd name="connsiteY586" fmla="*/ 232184 h 9302235"/>
                <a:gd name="connsiteX587" fmla="*/ 1250 w 2050376"/>
                <a:gd name="connsiteY587" fmla="*/ 206641 h 9302235"/>
                <a:gd name="connsiteX588" fmla="*/ 1425 w 2050376"/>
                <a:gd name="connsiteY588" fmla="*/ 181036 h 9302235"/>
                <a:gd name="connsiteX589" fmla="*/ 1601 w 2050376"/>
                <a:gd name="connsiteY589" fmla="*/ 155367 h 9302235"/>
                <a:gd name="connsiteX590" fmla="*/ 1778 w 2050376"/>
                <a:gd name="connsiteY590" fmla="*/ 129636 h 9302235"/>
                <a:gd name="connsiteX591" fmla="*/ 1953 w 2050376"/>
                <a:gd name="connsiteY591" fmla="*/ 103840 h 9302235"/>
                <a:gd name="connsiteX592" fmla="*/ 2124 w 2050376"/>
                <a:gd name="connsiteY592" fmla="*/ 77974 h 9302235"/>
                <a:gd name="connsiteX593" fmla="*/ 2289 w 2050376"/>
                <a:gd name="connsiteY593" fmla="*/ 52040 h 9302235"/>
                <a:gd name="connsiteX594" fmla="*/ 2446 w 2050376"/>
                <a:gd name="connsiteY594" fmla="*/ 26036 h 9302235"/>
                <a:gd name="connsiteX595" fmla="*/ 2594 w 2050376"/>
                <a:gd name="connsiteY595" fmla="*/ 0 h 9302235"/>
                <a:gd name="connsiteX596" fmla="*/ 383588 w 2050376"/>
                <a:gd name="connsiteY596" fmla="*/ 2078 h 9302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</a:cxnLst>
              <a:rect l="l" t="t" r="r" b="b"/>
              <a:pathLst>
                <a:path w="2050376" h="9302235">
                  <a:moveTo>
                    <a:pt x="383588" y="2078"/>
                  </a:moveTo>
                  <a:lnTo>
                    <a:pt x="383439" y="28342"/>
                  </a:lnTo>
                  <a:lnTo>
                    <a:pt x="383281" y="54467"/>
                  </a:lnTo>
                  <a:lnTo>
                    <a:pt x="383115" y="80492"/>
                  </a:lnTo>
                  <a:lnTo>
                    <a:pt x="382944" y="106419"/>
                  </a:lnTo>
                  <a:lnTo>
                    <a:pt x="382769" y="132253"/>
                  </a:lnTo>
                  <a:lnTo>
                    <a:pt x="382592" y="157992"/>
                  </a:lnTo>
                  <a:lnTo>
                    <a:pt x="382416" y="183637"/>
                  </a:lnTo>
                  <a:lnTo>
                    <a:pt x="382241" y="209192"/>
                  </a:lnTo>
                  <a:lnTo>
                    <a:pt x="382071" y="234658"/>
                  </a:lnTo>
                  <a:lnTo>
                    <a:pt x="381906" y="260033"/>
                  </a:lnTo>
                  <a:lnTo>
                    <a:pt x="381749" y="285323"/>
                  </a:lnTo>
                  <a:lnTo>
                    <a:pt x="381602" y="310528"/>
                  </a:lnTo>
                  <a:lnTo>
                    <a:pt x="381466" y="335647"/>
                  </a:lnTo>
                  <a:lnTo>
                    <a:pt x="381344" y="360683"/>
                  </a:lnTo>
                  <a:lnTo>
                    <a:pt x="381238" y="385639"/>
                  </a:lnTo>
                  <a:lnTo>
                    <a:pt x="381148" y="410517"/>
                  </a:lnTo>
                  <a:lnTo>
                    <a:pt x="381078" y="435313"/>
                  </a:lnTo>
                  <a:lnTo>
                    <a:pt x="381028" y="460034"/>
                  </a:lnTo>
                  <a:lnTo>
                    <a:pt x="381002" y="484680"/>
                  </a:lnTo>
                  <a:lnTo>
                    <a:pt x="381000" y="509251"/>
                  </a:lnTo>
                  <a:lnTo>
                    <a:pt x="381025" y="533751"/>
                  </a:lnTo>
                  <a:lnTo>
                    <a:pt x="381078" y="558178"/>
                  </a:lnTo>
                  <a:lnTo>
                    <a:pt x="381162" y="582537"/>
                  </a:lnTo>
                  <a:lnTo>
                    <a:pt x="381277" y="606828"/>
                  </a:lnTo>
                  <a:lnTo>
                    <a:pt x="381427" y="631051"/>
                  </a:lnTo>
                  <a:lnTo>
                    <a:pt x="381613" y="655210"/>
                  </a:lnTo>
                  <a:lnTo>
                    <a:pt x="381836" y="679305"/>
                  </a:lnTo>
                  <a:lnTo>
                    <a:pt x="382099" y="703338"/>
                  </a:lnTo>
                  <a:lnTo>
                    <a:pt x="382403" y="727312"/>
                  </a:lnTo>
                  <a:lnTo>
                    <a:pt x="382751" y="751226"/>
                  </a:lnTo>
                  <a:lnTo>
                    <a:pt x="383143" y="775082"/>
                  </a:lnTo>
                  <a:lnTo>
                    <a:pt x="383582" y="798883"/>
                  </a:lnTo>
                  <a:lnTo>
                    <a:pt x="384070" y="822631"/>
                  </a:lnTo>
                  <a:lnTo>
                    <a:pt x="384608" y="846323"/>
                  </a:lnTo>
                  <a:lnTo>
                    <a:pt x="385199" y="869965"/>
                  </a:lnTo>
                  <a:lnTo>
                    <a:pt x="385844" y="893559"/>
                  </a:lnTo>
                  <a:lnTo>
                    <a:pt x="386544" y="917103"/>
                  </a:lnTo>
                  <a:lnTo>
                    <a:pt x="387302" y="940602"/>
                  </a:lnTo>
                  <a:lnTo>
                    <a:pt x="388120" y="964055"/>
                  </a:lnTo>
                  <a:lnTo>
                    <a:pt x="388999" y="987466"/>
                  </a:lnTo>
                  <a:lnTo>
                    <a:pt x="389941" y="1010835"/>
                  </a:lnTo>
                  <a:lnTo>
                    <a:pt x="390947" y="1034166"/>
                  </a:lnTo>
                  <a:lnTo>
                    <a:pt x="392020" y="1057455"/>
                  </a:lnTo>
                  <a:lnTo>
                    <a:pt x="393162" y="1080710"/>
                  </a:lnTo>
                  <a:lnTo>
                    <a:pt x="394374" y="1103928"/>
                  </a:lnTo>
                  <a:lnTo>
                    <a:pt x="395657" y="1127113"/>
                  </a:lnTo>
                  <a:lnTo>
                    <a:pt x="397015" y="1150268"/>
                  </a:lnTo>
                  <a:lnTo>
                    <a:pt x="398447" y="1173392"/>
                  </a:lnTo>
                  <a:lnTo>
                    <a:pt x="399958" y="1196488"/>
                  </a:lnTo>
                  <a:lnTo>
                    <a:pt x="401547" y="1219558"/>
                  </a:lnTo>
                  <a:lnTo>
                    <a:pt x="403216" y="1242602"/>
                  </a:lnTo>
                  <a:lnTo>
                    <a:pt x="404969" y="1265623"/>
                  </a:lnTo>
                  <a:lnTo>
                    <a:pt x="406805" y="1288622"/>
                  </a:lnTo>
                  <a:lnTo>
                    <a:pt x="408728" y="1311603"/>
                  </a:lnTo>
                  <a:lnTo>
                    <a:pt x="410739" y="1334566"/>
                  </a:lnTo>
                  <a:lnTo>
                    <a:pt x="412839" y="1357511"/>
                  </a:lnTo>
                  <a:lnTo>
                    <a:pt x="415031" y="1380445"/>
                  </a:lnTo>
                  <a:lnTo>
                    <a:pt x="417315" y="1403363"/>
                  </a:lnTo>
                  <a:lnTo>
                    <a:pt x="419695" y="1426271"/>
                  </a:lnTo>
                  <a:lnTo>
                    <a:pt x="422172" y="1449172"/>
                  </a:lnTo>
                  <a:lnTo>
                    <a:pt x="424747" y="1472063"/>
                  </a:lnTo>
                  <a:lnTo>
                    <a:pt x="427422" y="1494950"/>
                  </a:lnTo>
                  <a:lnTo>
                    <a:pt x="430199" y="1517834"/>
                  </a:lnTo>
                  <a:lnTo>
                    <a:pt x="433080" y="1540714"/>
                  </a:lnTo>
                  <a:lnTo>
                    <a:pt x="436067" y="1563598"/>
                  </a:lnTo>
                  <a:lnTo>
                    <a:pt x="439161" y="1586481"/>
                  </a:lnTo>
                  <a:lnTo>
                    <a:pt x="442365" y="1609368"/>
                  </a:lnTo>
                  <a:lnTo>
                    <a:pt x="445680" y="1632263"/>
                  </a:lnTo>
                  <a:lnTo>
                    <a:pt x="449107" y="1655164"/>
                  </a:lnTo>
                  <a:lnTo>
                    <a:pt x="452649" y="1678073"/>
                  </a:lnTo>
                  <a:lnTo>
                    <a:pt x="456307" y="1700996"/>
                  </a:lnTo>
                  <a:lnTo>
                    <a:pt x="460084" y="1723930"/>
                  </a:lnTo>
                  <a:lnTo>
                    <a:pt x="463981" y="1746881"/>
                  </a:lnTo>
                  <a:lnTo>
                    <a:pt x="468000" y="1769848"/>
                  </a:lnTo>
                  <a:lnTo>
                    <a:pt x="472143" y="1792835"/>
                  </a:lnTo>
                  <a:lnTo>
                    <a:pt x="476412" y="1815843"/>
                  </a:lnTo>
                  <a:lnTo>
                    <a:pt x="480807" y="1838872"/>
                  </a:lnTo>
                  <a:lnTo>
                    <a:pt x="485333" y="1861927"/>
                  </a:lnTo>
                  <a:lnTo>
                    <a:pt x="489990" y="1885008"/>
                  </a:lnTo>
                  <a:lnTo>
                    <a:pt x="494780" y="1908119"/>
                  </a:lnTo>
                  <a:lnTo>
                    <a:pt x="499705" y="1931260"/>
                  </a:lnTo>
                  <a:lnTo>
                    <a:pt x="504767" y="1954433"/>
                  </a:lnTo>
                  <a:lnTo>
                    <a:pt x="509967" y="1977639"/>
                  </a:lnTo>
                  <a:lnTo>
                    <a:pt x="515309" y="2000884"/>
                  </a:lnTo>
                  <a:lnTo>
                    <a:pt x="520793" y="2024166"/>
                  </a:lnTo>
                  <a:lnTo>
                    <a:pt x="526421" y="2047487"/>
                  </a:lnTo>
                  <a:lnTo>
                    <a:pt x="532197" y="2070853"/>
                  </a:lnTo>
                  <a:lnTo>
                    <a:pt x="538120" y="2094260"/>
                  </a:lnTo>
                  <a:lnTo>
                    <a:pt x="544194" y="2117715"/>
                  </a:lnTo>
                  <a:lnTo>
                    <a:pt x="550421" y="2141218"/>
                  </a:lnTo>
                  <a:lnTo>
                    <a:pt x="556801" y="2164770"/>
                  </a:lnTo>
                  <a:lnTo>
                    <a:pt x="563338" y="2188374"/>
                  </a:lnTo>
                  <a:lnTo>
                    <a:pt x="570034" y="2212032"/>
                  </a:lnTo>
                  <a:lnTo>
                    <a:pt x="576889" y="2235745"/>
                  </a:lnTo>
                  <a:lnTo>
                    <a:pt x="583907" y="2259516"/>
                  </a:lnTo>
                  <a:lnTo>
                    <a:pt x="591089" y="2283346"/>
                  </a:lnTo>
                  <a:lnTo>
                    <a:pt x="598437" y="2307238"/>
                  </a:lnTo>
                  <a:lnTo>
                    <a:pt x="605954" y="2331193"/>
                  </a:lnTo>
                  <a:lnTo>
                    <a:pt x="621670" y="2379815"/>
                  </a:lnTo>
                  <a:lnTo>
                    <a:pt x="628557" y="2400177"/>
                  </a:lnTo>
                  <a:lnTo>
                    <a:pt x="636396" y="2422104"/>
                  </a:lnTo>
                  <a:lnTo>
                    <a:pt x="644647" y="2444003"/>
                  </a:lnTo>
                  <a:lnTo>
                    <a:pt x="653307" y="2465884"/>
                  </a:lnTo>
                  <a:lnTo>
                    <a:pt x="662368" y="2487747"/>
                  </a:lnTo>
                  <a:lnTo>
                    <a:pt x="671825" y="2509599"/>
                  </a:lnTo>
                  <a:lnTo>
                    <a:pt x="681675" y="2531445"/>
                  </a:lnTo>
                  <a:lnTo>
                    <a:pt x="691908" y="2553284"/>
                  </a:lnTo>
                  <a:lnTo>
                    <a:pt x="702521" y="2575126"/>
                  </a:lnTo>
                  <a:lnTo>
                    <a:pt x="713505" y="2596970"/>
                  </a:lnTo>
                  <a:lnTo>
                    <a:pt x="724856" y="2618822"/>
                  </a:lnTo>
                  <a:lnTo>
                    <a:pt x="736564" y="2640681"/>
                  </a:lnTo>
                  <a:lnTo>
                    <a:pt x="748625" y="2662554"/>
                  </a:lnTo>
                  <a:lnTo>
                    <a:pt x="761029" y="2684440"/>
                  </a:lnTo>
                  <a:lnTo>
                    <a:pt x="773771" y="2706345"/>
                  </a:lnTo>
                  <a:lnTo>
                    <a:pt x="786840" y="2728269"/>
                  </a:lnTo>
                  <a:lnTo>
                    <a:pt x="800231" y="2750218"/>
                  </a:lnTo>
                  <a:lnTo>
                    <a:pt x="813934" y="2772191"/>
                  </a:lnTo>
                  <a:lnTo>
                    <a:pt x="827940" y="2794191"/>
                  </a:lnTo>
                  <a:lnTo>
                    <a:pt x="842243" y="2816223"/>
                  </a:lnTo>
                  <a:lnTo>
                    <a:pt x="856833" y="2838288"/>
                  </a:lnTo>
                  <a:lnTo>
                    <a:pt x="871699" y="2860388"/>
                  </a:lnTo>
                  <a:lnTo>
                    <a:pt x="886835" y="2882527"/>
                  </a:lnTo>
                  <a:lnTo>
                    <a:pt x="902231" y="2904707"/>
                  </a:lnTo>
                  <a:lnTo>
                    <a:pt x="917876" y="2926931"/>
                  </a:lnTo>
                  <a:lnTo>
                    <a:pt x="933764" y="2949202"/>
                  </a:lnTo>
                  <a:lnTo>
                    <a:pt x="949882" y="2971523"/>
                  </a:lnTo>
                  <a:lnTo>
                    <a:pt x="966222" y="2993895"/>
                  </a:lnTo>
                  <a:lnTo>
                    <a:pt x="982775" y="3016325"/>
                  </a:lnTo>
                  <a:lnTo>
                    <a:pt x="999530" y="3038813"/>
                  </a:lnTo>
                  <a:lnTo>
                    <a:pt x="1016478" y="3061363"/>
                  </a:lnTo>
                  <a:lnTo>
                    <a:pt x="1033609" y="3083980"/>
                  </a:lnTo>
                  <a:lnTo>
                    <a:pt x="1050912" y="3106664"/>
                  </a:lnTo>
                  <a:lnTo>
                    <a:pt x="1068378" y="3129422"/>
                  </a:lnTo>
                  <a:lnTo>
                    <a:pt x="1085997" y="3152256"/>
                  </a:lnTo>
                  <a:lnTo>
                    <a:pt x="1103759" y="3175170"/>
                  </a:lnTo>
                  <a:lnTo>
                    <a:pt x="1121653" y="3198167"/>
                  </a:lnTo>
                  <a:lnTo>
                    <a:pt x="1139670" y="3221251"/>
                  </a:lnTo>
                  <a:lnTo>
                    <a:pt x="1157799" y="3244429"/>
                  </a:lnTo>
                  <a:lnTo>
                    <a:pt x="1176029" y="3267699"/>
                  </a:lnTo>
                  <a:lnTo>
                    <a:pt x="1194351" y="3291070"/>
                  </a:lnTo>
                  <a:lnTo>
                    <a:pt x="1212755" y="3314546"/>
                  </a:lnTo>
                  <a:lnTo>
                    <a:pt x="1231230" y="3338128"/>
                  </a:lnTo>
                  <a:lnTo>
                    <a:pt x="1249765" y="3361823"/>
                  </a:lnTo>
                  <a:lnTo>
                    <a:pt x="1268350" y="3385634"/>
                  </a:lnTo>
                  <a:lnTo>
                    <a:pt x="1286974" y="3409566"/>
                  </a:lnTo>
                  <a:lnTo>
                    <a:pt x="1305629" y="3433626"/>
                  </a:lnTo>
                  <a:lnTo>
                    <a:pt x="1324300" y="3457813"/>
                  </a:lnTo>
                  <a:lnTo>
                    <a:pt x="1342980" y="3482136"/>
                  </a:lnTo>
                  <a:lnTo>
                    <a:pt x="1361659" y="3506600"/>
                  </a:lnTo>
                  <a:lnTo>
                    <a:pt x="1380322" y="3531206"/>
                  </a:lnTo>
                  <a:lnTo>
                    <a:pt x="1398964" y="3555963"/>
                  </a:lnTo>
                  <a:lnTo>
                    <a:pt x="1417570" y="3580875"/>
                  </a:lnTo>
                  <a:lnTo>
                    <a:pt x="1436131" y="3605944"/>
                  </a:lnTo>
                  <a:lnTo>
                    <a:pt x="1454635" y="3631178"/>
                  </a:lnTo>
                  <a:lnTo>
                    <a:pt x="1473072" y="3656581"/>
                  </a:lnTo>
                  <a:lnTo>
                    <a:pt x="1491431" y="3682157"/>
                  </a:lnTo>
                  <a:lnTo>
                    <a:pt x="1509702" y="3707915"/>
                  </a:lnTo>
                  <a:lnTo>
                    <a:pt x="1527872" y="3733855"/>
                  </a:lnTo>
                  <a:lnTo>
                    <a:pt x="1545931" y="3759985"/>
                  </a:lnTo>
                  <a:lnTo>
                    <a:pt x="1563868" y="3786311"/>
                  </a:lnTo>
                  <a:lnTo>
                    <a:pt x="1581670" y="3812835"/>
                  </a:lnTo>
                  <a:lnTo>
                    <a:pt x="1599330" y="3839567"/>
                  </a:lnTo>
                  <a:lnTo>
                    <a:pt x="1616831" y="3866508"/>
                  </a:lnTo>
                  <a:lnTo>
                    <a:pt x="1634164" y="3893663"/>
                  </a:lnTo>
                  <a:lnTo>
                    <a:pt x="1651319" y="3921041"/>
                  </a:lnTo>
                  <a:lnTo>
                    <a:pt x="1668283" y="3948644"/>
                  </a:lnTo>
                  <a:lnTo>
                    <a:pt x="1685043" y="3976477"/>
                  </a:lnTo>
                  <a:lnTo>
                    <a:pt x="1701589" y="4004547"/>
                  </a:lnTo>
                  <a:lnTo>
                    <a:pt x="1717909" y="4032858"/>
                  </a:lnTo>
                  <a:lnTo>
                    <a:pt x="1733990" y="4061417"/>
                  </a:lnTo>
                  <a:lnTo>
                    <a:pt x="1749819" y="4090223"/>
                  </a:lnTo>
                  <a:lnTo>
                    <a:pt x="1765386" y="4119287"/>
                  </a:lnTo>
                  <a:lnTo>
                    <a:pt x="1780678" y="4148611"/>
                  </a:lnTo>
                  <a:lnTo>
                    <a:pt x="1795683" y="4178201"/>
                  </a:lnTo>
                  <a:lnTo>
                    <a:pt x="1810388" y="4208062"/>
                  </a:lnTo>
                  <a:lnTo>
                    <a:pt x="1824779" y="4238194"/>
                  </a:lnTo>
                  <a:lnTo>
                    <a:pt x="1838845" y="4268604"/>
                  </a:lnTo>
                  <a:lnTo>
                    <a:pt x="1852575" y="4299298"/>
                  </a:lnTo>
                  <a:lnTo>
                    <a:pt x="1865953" y="4330278"/>
                  </a:lnTo>
                  <a:lnTo>
                    <a:pt x="1878967" y="4361547"/>
                  </a:lnTo>
                  <a:lnTo>
                    <a:pt x="1891605" y="4393110"/>
                  </a:lnTo>
                  <a:lnTo>
                    <a:pt x="1903855" y="4424970"/>
                  </a:lnTo>
                  <a:lnTo>
                    <a:pt x="1915704" y="4457132"/>
                  </a:lnTo>
                  <a:lnTo>
                    <a:pt x="1927135" y="4489594"/>
                  </a:lnTo>
                  <a:lnTo>
                    <a:pt x="1938142" y="4522366"/>
                  </a:lnTo>
                  <a:lnTo>
                    <a:pt x="1948705" y="4555443"/>
                  </a:lnTo>
                  <a:lnTo>
                    <a:pt x="1958818" y="4588835"/>
                  </a:lnTo>
                  <a:lnTo>
                    <a:pt x="1968463" y="4622536"/>
                  </a:lnTo>
                  <a:lnTo>
                    <a:pt x="1977630" y="4656555"/>
                  </a:lnTo>
                  <a:lnTo>
                    <a:pt x="1986306" y="4690889"/>
                  </a:lnTo>
                  <a:lnTo>
                    <a:pt x="1994479" y="4725546"/>
                  </a:lnTo>
                  <a:lnTo>
                    <a:pt x="2002134" y="4760520"/>
                  </a:lnTo>
                  <a:lnTo>
                    <a:pt x="2009263" y="4795818"/>
                  </a:lnTo>
                  <a:lnTo>
                    <a:pt x="2015851" y="4831436"/>
                  </a:lnTo>
                  <a:lnTo>
                    <a:pt x="2021887" y="4867380"/>
                  </a:lnTo>
                  <a:lnTo>
                    <a:pt x="2027360" y="4903647"/>
                  </a:lnTo>
                  <a:lnTo>
                    <a:pt x="2032257" y="4940242"/>
                  </a:lnTo>
                  <a:lnTo>
                    <a:pt x="2040141" y="5012801"/>
                  </a:lnTo>
                  <a:lnTo>
                    <a:pt x="2043398" y="5052228"/>
                  </a:lnTo>
                  <a:lnTo>
                    <a:pt x="2045914" y="5090569"/>
                  </a:lnTo>
                  <a:lnTo>
                    <a:pt x="2047852" y="5129479"/>
                  </a:lnTo>
                  <a:lnTo>
                    <a:pt x="2049231" y="5168953"/>
                  </a:lnTo>
                  <a:lnTo>
                    <a:pt x="2050067" y="5208981"/>
                  </a:lnTo>
                  <a:lnTo>
                    <a:pt x="2050376" y="5249557"/>
                  </a:lnTo>
                  <a:lnTo>
                    <a:pt x="2050171" y="5290669"/>
                  </a:lnTo>
                  <a:lnTo>
                    <a:pt x="2049468" y="5332309"/>
                  </a:lnTo>
                  <a:lnTo>
                    <a:pt x="2048280" y="5374468"/>
                  </a:lnTo>
                  <a:lnTo>
                    <a:pt x="2046619" y="5417131"/>
                  </a:lnTo>
                  <a:lnTo>
                    <a:pt x="2044498" y="5460286"/>
                  </a:lnTo>
                  <a:lnTo>
                    <a:pt x="2041929" y="5503928"/>
                  </a:lnTo>
                  <a:lnTo>
                    <a:pt x="2038924" y="5548038"/>
                  </a:lnTo>
                  <a:lnTo>
                    <a:pt x="2035495" y="5592604"/>
                  </a:lnTo>
                  <a:lnTo>
                    <a:pt x="2031652" y="5637613"/>
                  </a:lnTo>
                  <a:lnTo>
                    <a:pt x="2027407" y="5683054"/>
                  </a:lnTo>
                  <a:lnTo>
                    <a:pt x="2022770" y="5728907"/>
                  </a:lnTo>
                  <a:lnTo>
                    <a:pt x="2017753" y="5775161"/>
                  </a:lnTo>
                  <a:lnTo>
                    <a:pt x="2012366" y="5821803"/>
                  </a:lnTo>
                  <a:lnTo>
                    <a:pt x="2006619" y="5868815"/>
                  </a:lnTo>
                  <a:lnTo>
                    <a:pt x="2000522" y="5916183"/>
                  </a:lnTo>
                  <a:lnTo>
                    <a:pt x="1994087" y="5963894"/>
                  </a:lnTo>
                  <a:lnTo>
                    <a:pt x="1987323" y="6011925"/>
                  </a:lnTo>
                  <a:lnTo>
                    <a:pt x="1980240" y="6060269"/>
                  </a:lnTo>
                  <a:lnTo>
                    <a:pt x="1972849" y="6108906"/>
                  </a:lnTo>
                  <a:lnTo>
                    <a:pt x="1965159" y="6157819"/>
                  </a:lnTo>
                  <a:lnTo>
                    <a:pt x="1957181" y="6206992"/>
                  </a:lnTo>
                  <a:lnTo>
                    <a:pt x="1948924" y="6256411"/>
                  </a:lnTo>
                  <a:lnTo>
                    <a:pt x="1940399" y="6306058"/>
                  </a:lnTo>
                  <a:lnTo>
                    <a:pt x="1931614" y="6355915"/>
                  </a:lnTo>
                  <a:lnTo>
                    <a:pt x="1922581" y="6405966"/>
                  </a:lnTo>
                  <a:lnTo>
                    <a:pt x="1913309" y="6456195"/>
                  </a:lnTo>
                  <a:lnTo>
                    <a:pt x="1903808" y="6506586"/>
                  </a:lnTo>
                  <a:lnTo>
                    <a:pt x="1894087" y="6557119"/>
                  </a:lnTo>
                  <a:lnTo>
                    <a:pt x="1884157" y="6607779"/>
                  </a:lnTo>
                  <a:lnTo>
                    <a:pt x="1874026" y="6658548"/>
                  </a:lnTo>
                  <a:lnTo>
                    <a:pt x="1863706" y="6709410"/>
                  </a:lnTo>
                  <a:lnTo>
                    <a:pt x="1853206" y="6760344"/>
                  </a:lnTo>
                  <a:lnTo>
                    <a:pt x="1842535" y="6811338"/>
                  </a:lnTo>
                  <a:lnTo>
                    <a:pt x="1831703" y="6862371"/>
                  </a:lnTo>
                  <a:lnTo>
                    <a:pt x="1820721" y="6913426"/>
                  </a:lnTo>
                  <a:lnTo>
                    <a:pt x="1809597" y="6964485"/>
                  </a:lnTo>
                  <a:lnTo>
                    <a:pt x="1798341" y="7015532"/>
                  </a:lnTo>
                  <a:lnTo>
                    <a:pt x="1786964" y="7066548"/>
                  </a:lnTo>
                  <a:lnTo>
                    <a:pt x="1775475" y="7117517"/>
                  </a:lnTo>
                  <a:lnTo>
                    <a:pt x="1763884" y="7168416"/>
                  </a:lnTo>
                  <a:lnTo>
                    <a:pt x="1752200" y="7219236"/>
                  </a:lnTo>
                  <a:lnTo>
                    <a:pt x="1740433" y="7269949"/>
                  </a:lnTo>
                  <a:lnTo>
                    <a:pt x="1728593" y="7320547"/>
                  </a:lnTo>
                  <a:lnTo>
                    <a:pt x="1716691" y="7371005"/>
                  </a:lnTo>
                  <a:lnTo>
                    <a:pt x="1704734" y="7421309"/>
                  </a:lnTo>
                  <a:lnTo>
                    <a:pt x="1692734" y="7471438"/>
                  </a:lnTo>
                  <a:lnTo>
                    <a:pt x="1680699" y="7521376"/>
                  </a:lnTo>
                  <a:lnTo>
                    <a:pt x="1668640" y="7571105"/>
                  </a:lnTo>
                  <a:lnTo>
                    <a:pt x="1656567" y="7620605"/>
                  </a:lnTo>
                  <a:lnTo>
                    <a:pt x="1644490" y="7669858"/>
                  </a:lnTo>
                  <a:lnTo>
                    <a:pt x="1632416" y="7718850"/>
                  </a:lnTo>
                  <a:lnTo>
                    <a:pt x="1620358" y="7767558"/>
                  </a:lnTo>
                  <a:lnTo>
                    <a:pt x="1608325" y="7815964"/>
                  </a:lnTo>
                  <a:lnTo>
                    <a:pt x="1596325" y="7864053"/>
                  </a:lnTo>
                  <a:lnTo>
                    <a:pt x="1584371" y="7911803"/>
                  </a:lnTo>
                  <a:lnTo>
                    <a:pt x="1572469" y="7959199"/>
                  </a:lnTo>
                  <a:lnTo>
                    <a:pt x="1560632" y="8006217"/>
                  </a:lnTo>
                  <a:lnTo>
                    <a:pt x="1548868" y="8052846"/>
                  </a:lnTo>
                  <a:lnTo>
                    <a:pt x="1537188" y="8099064"/>
                  </a:lnTo>
                  <a:lnTo>
                    <a:pt x="1525601" y="8144848"/>
                  </a:lnTo>
                  <a:lnTo>
                    <a:pt x="1514117" y="8190186"/>
                  </a:lnTo>
                  <a:lnTo>
                    <a:pt x="1502745" y="8235058"/>
                  </a:lnTo>
                  <a:lnTo>
                    <a:pt x="1491498" y="8279439"/>
                  </a:lnTo>
                  <a:lnTo>
                    <a:pt x="1480382" y="8323320"/>
                  </a:lnTo>
                  <a:lnTo>
                    <a:pt x="1469409" y="8366671"/>
                  </a:lnTo>
                  <a:lnTo>
                    <a:pt x="1458589" y="8409483"/>
                  </a:lnTo>
                  <a:lnTo>
                    <a:pt x="1447931" y="8451732"/>
                  </a:lnTo>
                  <a:lnTo>
                    <a:pt x="1437445" y="8493397"/>
                  </a:lnTo>
                  <a:lnTo>
                    <a:pt x="1427142" y="8534461"/>
                  </a:lnTo>
                  <a:lnTo>
                    <a:pt x="1417031" y="8574905"/>
                  </a:lnTo>
                  <a:lnTo>
                    <a:pt x="1407123" y="8614707"/>
                  </a:lnTo>
                  <a:lnTo>
                    <a:pt x="1397427" y="8653848"/>
                  </a:lnTo>
                  <a:lnTo>
                    <a:pt x="1387953" y="8692310"/>
                  </a:lnTo>
                  <a:lnTo>
                    <a:pt x="1378713" y="8730068"/>
                  </a:lnTo>
                  <a:lnTo>
                    <a:pt x="1369715" y="8767102"/>
                  </a:lnTo>
                  <a:lnTo>
                    <a:pt x="1360970" y="8803395"/>
                  </a:lnTo>
                  <a:lnTo>
                    <a:pt x="1352488" y="8838922"/>
                  </a:lnTo>
                  <a:lnTo>
                    <a:pt x="1344280" y="8873664"/>
                  </a:lnTo>
                  <a:lnTo>
                    <a:pt x="1336355" y="8907594"/>
                  </a:lnTo>
                  <a:lnTo>
                    <a:pt x="1328724" y="8940694"/>
                  </a:lnTo>
                  <a:lnTo>
                    <a:pt x="1321398" y="8972935"/>
                  </a:lnTo>
                  <a:lnTo>
                    <a:pt x="1314386" y="9004299"/>
                  </a:lnTo>
                  <a:lnTo>
                    <a:pt x="1307700" y="9034755"/>
                  </a:lnTo>
                  <a:lnTo>
                    <a:pt x="1301350" y="9064279"/>
                  </a:lnTo>
                  <a:lnTo>
                    <a:pt x="1295346" y="9092842"/>
                  </a:lnTo>
                  <a:lnTo>
                    <a:pt x="1289699" y="9120416"/>
                  </a:lnTo>
                  <a:lnTo>
                    <a:pt x="1284419" y="9146967"/>
                  </a:lnTo>
                  <a:lnTo>
                    <a:pt x="1279516" y="9172462"/>
                  </a:lnTo>
                  <a:lnTo>
                    <a:pt x="1275002" y="9196864"/>
                  </a:lnTo>
                  <a:lnTo>
                    <a:pt x="1270884" y="9220132"/>
                  </a:lnTo>
                  <a:lnTo>
                    <a:pt x="1267175" y="9242217"/>
                  </a:lnTo>
                  <a:lnTo>
                    <a:pt x="1263880" y="9263072"/>
                  </a:lnTo>
                  <a:lnTo>
                    <a:pt x="1258393" y="9302235"/>
                  </a:lnTo>
                  <a:lnTo>
                    <a:pt x="880389" y="9254544"/>
                  </a:lnTo>
                  <a:lnTo>
                    <a:pt x="886878" y="9208021"/>
                  </a:lnTo>
                  <a:lnTo>
                    <a:pt x="890809" y="9182974"/>
                  </a:lnTo>
                  <a:lnTo>
                    <a:pt x="895123" y="9157171"/>
                  </a:lnTo>
                  <a:lnTo>
                    <a:pt x="899809" y="9130595"/>
                  </a:lnTo>
                  <a:lnTo>
                    <a:pt x="904858" y="9103236"/>
                  </a:lnTo>
                  <a:lnTo>
                    <a:pt x="910260" y="9075091"/>
                  </a:lnTo>
                  <a:lnTo>
                    <a:pt x="916006" y="9046157"/>
                  </a:lnTo>
                  <a:lnTo>
                    <a:pt x="922085" y="9016439"/>
                  </a:lnTo>
                  <a:lnTo>
                    <a:pt x="928491" y="8985938"/>
                  </a:lnTo>
                  <a:lnTo>
                    <a:pt x="935214" y="8954663"/>
                  </a:lnTo>
                  <a:lnTo>
                    <a:pt x="942244" y="8922623"/>
                  </a:lnTo>
                  <a:lnTo>
                    <a:pt x="949573" y="8889829"/>
                  </a:lnTo>
                  <a:lnTo>
                    <a:pt x="957192" y="8856286"/>
                  </a:lnTo>
                  <a:lnTo>
                    <a:pt x="965091" y="8822013"/>
                  </a:lnTo>
                  <a:lnTo>
                    <a:pt x="973262" y="8787019"/>
                  </a:lnTo>
                  <a:lnTo>
                    <a:pt x="981696" y="8751320"/>
                  </a:lnTo>
                  <a:lnTo>
                    <a:pt x="990384" y="8714926"/>
                  </a:lnTo>
                  <a:lnTo>
                    <a:pt x="999315" y="8677856"/>
                  </a:lnTo>
                  <a:lnTo>
                    <a:pt x="1008482" y="8640121"/>
                  </a:lnTo>
                  <a:lnTo>
                    <a:pt x="1017875" y="8601740"/>
                  </a:lnTo>
                  <a:lnTo>
                    <a:pt x="1027484" y="8562728"/>
                  </a:lnTo>
                  <a:lnTo>
                    <a:pt x="1037300" y="8523098"/>
                  </a:lnTo>
                  <a:lnTo>
                    <a:pt x="1047315" y="8482869"/>
                  </a:lnTo>
                  <a:lnTo>
                    <a:pt x="1057517" y="8442057"/>
                  </a:lnTo>
                  <a:lnTo>
                    <a:pt x="1067899" y="8400679"/>
                  </a:lnTo>
                  <a:lnTo>
                    <a:pt x="1078451" y="8358749"/>
                  </a:lnTo>
                  <a:lnTo>
                    <a:pt x="1089163" y="8316288"/>
                  </a:lnTo>
                  <a:lnTo>
                    <a:pt x="1100025" y="8273312"/>
                  </a:lnTo>
                  <a:lnTo>
                    <a:pt x="1111029" y="8229834"/>
                  </a:lnTo>
                  <a:lnTo>
                    <a:pt x="1122164" y="8185879"/>
                  </a:lnTo>
                  <a:lnTo>
                    <a:pt x="1133422" y="8141457"/>
                  </a:lnTo>
                  <a:lnTo>
                    <a:pt x="1144792" y="8096592"/>
                  </a:lnTo>
                  <a:lnTo>
                    <a:pt x="1156265" y="8051297"/>
                  </a:lnTo>
                  <a:lnTo>
                    <a:pt x="1167832" y="8005589"/>
                  </a:lnTo>
                  <a:lnTo>
                    <a:pt x="1179483" y="7959491"/>
                  </a:lnTo>
                  <a:lnTo>
                    <a:pt x="1191208" y="7913017"/>
                  </a:lnTo>
                  <a:lnTo>
                    <a:pt x="1202998" y="7866184"/>
                  </a:lnTo>
                  <a:lnTo>
                    <a:pt x="1214842" y="7819013"/>
                  </a:lnTo>
                  <a:lnTo>
                    <a:pt x="1226733" y="7771519"/>
                  </a:lnTo>
                  <a:lnTo>
                    <a:pt x="1238659" y="7723725"/>
                  </a:lnTo>
                  <a:lnTo>
                    <a:pt x="1250612" y="7675642"/>
                  </a:lnTo>
                  <a:lnTo>
                    <a:pt x="1262581" y="7627293"/>
                  </a:lnTo>
                  <a:lnTo>
                    <a:pt x="1274556" y="7578696"/>
                  </a:lnTo>
                  <a:lnTo>
                    <a:pt x="1286530" y="7529867"/>
                  </a:lnTo>
                  <a:lnTo>
                    <a:pt x="1298491" y="7480825"/>
                  </a:lnTo>
                  <a:lnTo>
                    <a:pt x="1310430" y="7431590"/>
                  </a:lnTo>
                  <a:lnTo>
                    <a:pt x="1322337" y="7382179"/>
                  </a:lnTo>
                  <a:lnTo>
                    <a:pt x="1334202" y="7332610"/>
                  </a:lnTo>
                  <a:lnTo>
                    <a:pt x="1346017" y="7282902"/>
                  </a:lnTo>
                  <a:lnTo>
                    <a:pt x="1357771" y="7233073"/>
                  </a:lnTo>
                  <a:lnTo>
                    <a:pt x="1369454" y="7183144"/>
                  </a:lnTo>
                  <a:lnTo>
                    <a:pt x="1381058" y="7133126"/>
                  </a:lnTo>
                  <a:lnTo>
                    <a:pt x="1392571" y="7083049"/>
                  </a:lnTo>
                  <a:lnTo>
                    <a:pt x="1403985" y="7032922"/>
                  </a:lnTo>
                  <a:lnTo>
                    <a:pt x="1415290" y="6982769"/>
                  </a:lnTo>
                  <a:lnTo>
                    <a:pt x="1426476" y="6932606"/>
                  </a:lnTo>
                  <a:lnTo>
                    <a:pt x="1437533" y="6882452"/>
                  </a:lnTo>
                  <a:lnTo>
                    <a:pt x="1448452" y="6832327"/>
                  </a:lnTo>
                  <a:lnTo>
                    <a:pt x="1459223" y="6782250"/>
                  </a:lnTo>
                  <a:lnTo>
                    <a:pt x="1469837" y="6732238"/>
                  </a:lnTo>
                  <a:lnTo>
                    <a:pt x="1480282" y="6682313"/>
                  </a:lnTo>
                  <a:lnTo>
                    <a:pt x="1490552" y="6632489"/>
                  </a:lnTo>
                  <a:lnTo>
                    <a:pt x="1500634" y="6582790"/>
                  </a:lnTo>
                  <a:lnTo>
                    <a:pt x="1510521" y="6533233"/>
                  </a:lnTo>
                  <a:lnTo>
                    <a:pt x="1520201" y="6483839"/>
                  </a:lnTo>
                  <a:lnTo>
                    <a:pt x="1529666" y="6434623"/>
                  </a:lnTo>
                  <a:lnTo>
                    <a:pt x="1538905" y="6385609"/>
                  </a:lnTo>
                  <a:lnTo>
                    <a:pt x="1547909" y="6336814"/>
                  </a:lnTo>
                  <a:lnTo>
                    <a:pt x="1556670" y="6288257"/>
                  </a:lnTo>
                  <a:lnTo>
                    <a:pt x="1565176" y="6239960"/>
                  </a:lnTo>
                  <a:lnTo>
                    <a:pt x="1573418" y="6191941"/>
                  </a:lnTo>
                  <a:lnTo>
                    <a:pt x="1581388" y="6144220"/>
                  </a:lnTo>
                  <a:lnTo>
                    <a:pt x="1589074" y="6096817"/>
                  </a:lnTo>
                  <a:lnTo>
                    <a:pt x="1596469" y="6049752"/>
                  </a:lnTo>
                  <a:lnTo>
                    <a:pt x="1603562" y="6003045"/>
                  </a:lnTo>
                  <a:lnTo>
                    <a:pt x="1610344" y="5956718"/>
                  </a:lnTo>
                  <a:lnTo>
                    <a:pt x="1616806" y="5910787"/>
                  </a:lnTo>
                  <a:lnTo>
                    <a:pt x="1622938" y="5865279"/>
                  </a:lnTo>
                  <a:lnTo>
                    <a:pt x="1628732" y="5820209"/>
                  </a:lnTo>
                  <a:lnTo>
                    <a:pt x="1634177" y="5775602"/>
                  </a:lnTo>
                  <a:lnTo>
                    <a:pt x="1639265" y="5731479"/>
                  </a:lnTo>
                  <a:lnTo>
                    <a:pt x="1643988" y="5687858"/>
                  </a:lnTo>
                  <a:lnTo>
                    <a:pt x="1648335" y="5644763"/>
                  </a:lnTo>
                  <a:lnTo>
                    <a:pt x="1652299" y="5602220"/>
                  </a:lnTo>
                  <a:lnTo>
                    <a:pt x="1655871" y="5560243"/>
                  </a:lnTo>
                  <a:lnTo>
                    <a:pt x="1659043" y="5518862"/>
                  </a:lnTo>
                  <a:lnTo>
                    <a:pt x="1661806" y="5478096"/>
                  </a:lnTo>
                  <a:lnTo>
                    <a:pt x="1664152" y="5437972"/>
                  </a:lnTo>
                  <a:lnTo>
                    <a:pt x="1666074" y="5398508"/>
                  </a:lnTo>
                  <a:lnTo>
                    <a:pt x="1667565" y="5359734"/>
                  </a:lnTo>
                  <a:lnTo>
                    <a:pt x="1668617" y="5321673"/>
                  </a:lnTo>
                  <a:lnTo>
                    <a:pt x="1669224" y="5284349"/>
                  </a:lnTo>
                  <a:lnTo>
                    <a:pt x="1669380" y="5247789"/>
                  </a:lnTo>
                  <a:lnTo>
                    <a:pt x="1669079" y="5212021"/>
                  </a:lnTo>
                  <a:lnTo>
                    <a:pt x="1668318" y="5177069"/>
                  </a:lnTo>
                  <a:lnTo>
                    <a:pt x="1667091" y="5142965"/>
                  </a:lnTo>
                  <a:lnTo>
                    <a:pt x="1665396" y="5109733"/>
                  </a:lnTo>
                  <a:lnTo>
                    <a:pt x="1663231" y="5077407"/>
                  </a:lnTo>
                  <a:lnTo>
                    <a:pt x="1660741" y="5047677"/>
                  </a:lnTo>
                  <a:lnTo>
                    <a:pt x="1653861" y="4984705"/>
                  </a:lnTo>
                  <a:lnTo>
                    <a:pt x="1649763" y="4954463"/>
                  </a:lnTo>
                  <a:lnTo>
                    <a:pt x="1645193" y="4924499"/>
                  </a:lnTo>
                  <a:lnTo>
                    <a:pt x="1640158" y="4894808"/>
                  </a:lnTo>
                  <a:lnTo>
                    <a:pt x="1634667" y="4865378"/>
                  </a:lnTo>
                  <a:lnTo>
                    <a:pt x="1628728" y="4836206"/>
                  </a:lnTo>
                  <a:lnTo>
                    <a:pt x="1622349" y="4807280"/>
                  </a:lnTo>
                  <a:lnTo>
                    <a:pt x="1615538" y="4778597"/>
                  </a:lnTo>
                  <a:lnTo>
                    <a:pt x="1608303" y="4750143"/>
                  </a:lnTo>
                  <a:lnTo>
                    <a:pt x="1600652" y="4721915"/>
                  </a:lnTo>
                  <a:lnTo>
                    <a:pt x="1592592" y="4693902"/>
                  </a:lnTo>
                  <a:lnTo>
                    <a:pt x="1584131" y="4666105"/>
                  </a:lnTo>
                  <a:lnTo>
                    <a:pt x="1575275" y="4638507"/>
                  </a:lnTo>
                  <a:lnTo>
                    <a:pt x="1566033" y="4611111"/>
                  </a:lnTo>
                  <a:lnTo>
                    <a:pt x="1556412" y="4583901"/>
                  </a:lnTo>
                  <a:lnTo>
                    <a:pt x="1546419" y="4556880"/>
                  </a:lnTo>
                  <a:lnTo>
                    <a:pt x="1536061" y="4530036"/>
                  </a:lnTo>
                  <a:lnTo>
                    <a:pt x="1525345" y="4503364"/>
                  </a:lnTo>
                  <a:lnTo>
                    <a:pt x="1514278" y="4476859"/>
                  </a:lnTo>
                  <a:lnTo>
                    <a:pt x="1502870" y="4450518"/>
                  </a:lnTo>
                  <a:lnTo>
                    <a:pt x="1491125" y="4424333"/>
                  </a:lnTo>
                  <a:lnTo>
                    <a:pt x="1479052" y="4398298"/>
                  </a:lnTo>
                  <a:lnTo>
                    <a:pt x="1466658" y="4372410"/>
                  </a:lnTo>
                  <a:lnTo>
                    <a:pt x="1453951" y="4346666"/>
                  </a:lnTo>
                  <a:lnTo>
                    <a:pt x="1440938" y="4321057"/>
                  </a:lnTo>
                  <a:lnTo>
                    <a:pt x="1427627" y="4295582"/>
                  </a:lnTo>
                  <a:lnTo>
                    <a:pt x="1414026" y="4270235"/>
                  </a:lnTo>
                  <a:lnTo>
                    <a:pt x="1400141" y="4245009"/>
                  </a:lnTo>
                  <a:lnTo>
                    <a:pt x="1385983" y="4219906"/>
                  </a:lnTo>
                  <a:lnTo>
                    <a:pt x="1371558" y="4194917"/>
                  </a:lnTo>
                  <a:lnTo>
                    <a:pt x="1356875" y="4170040"/>
                  </a:lnTo>
                  <a:lnTo>
                    <a:pt x="1341940" y="4145269"/>
                  </a:lnTo>
                  <a:lnTo>
                    <a:pt x="1326765" y="4120603"/>
                  </a:lnTo>
                  <a:lnTo>
                    <a:pt x="1311355" y="4096037"/>
                  </a:lnTo>
                  <a:lnTo>
                    <a:pt x="1295720" y="4071566"/>
                  </a:lnTo>
                  <a:lnTo>
                    <a:pt x="1279868" y="4047186"/>
                  </a:lnTo>
                  <a:lnTo>
                    <a:pt x="1263810" y="4022896"/>
                  </a:lnTo>
                  <a:lnTo>
                    <a:pt x="1247550" y="3998688"/>
                  </a:lnTo>
                  <a:lnTo>
                    <a:pt x="1231101" y="3974562"/>
                  </a:lnTo>
                  <a:lnTo>
                    <a:pt x="1214470" y="3950512"/>
                  </a:lnTo>
                  <a:lnTo>
                    <a:pt x="1197666" y="3926533"/>
                  </a:lnTo>
                  <a:lnTo>
                    <a:pt x="1180699" y="3902626"/>
                  </a:lnTo>
                  <a:lnTo>
                    <a:pt x="1163576" y="3878782"/>
                  </a:lnTo>
                  <a:lnTo>
                    <a:pt x="1146308" y="3854998"/>
                  </a:lnTo>
                  <a:lnTo>
                    <a:pt x="1128905" y="3831273"/>
                  </a:lnTo>
                  <a:lnTo>
                    <a:pt x="1111373" y="3807599"/>
                  </a:lnTo>
                  <a:lnTo>
                    <a:pt x="1093724" y="3783976"/>
                  </a:lnTo>
                  <a:lnTo>
                    <a:pt x="1075967" y="3760398"/>
                  </a:lnTo>
                  <a:lnTo>
                    <a:pt x="1058109" y="3736858"/>
                  </a:lnTo>
                  <a:lnTo>
                    <a:pt x="1040164" y="3713357"/>
                  </a:lnTo>
                  <a:lnTo>
                    <a:pt x="1022138" y="3689888"/>
                  </a:lnTo>
                  <a:lnTo>
                    <a:pt x="1004039" y="3666445"/>
                  </a:lnTo>
                  <a:lnTo>
                    <a:pt x="985882" y="3643029"/>
                  </a:lnTo>
                  <a:lnTo>
                    <a:pt x="967672" y="3619630"/>
                  </a:lnTo>
                  <a:lnTo>
                    <a:pt x="949421" y="3596246"/>
                  </a:lnTo>
                  <a:lnTo>
                    <a:pt x="931137" y="3572873"/>
                  </a:lnTo>
                  <a:lnTo>
                    <a:pt x="912830" y="3549505"/>
                  </a:lnTo>
                  <a:lnTo>
                    <a:pt x="894512" y="3526138"/>
                  </a:lnTo>
                  <a:lnTo>
                    <a:pt x="876189" y="3502767"/>
                  </a:lnTo>
                  <a:lnTo>
                    <a:pt x="857873" y="3479386"/>
                  </a:lnTo>
                  <a:lnTo>
                    <a:pt x="839574" y="3455994"/>
                  </a:lnTo>
                  <a:lnTo>
                    <a:pt x="821301" y="3432580"/>
                  </a:lnTo>
                  <a:lnTo>
                    <a:pt x="803065" y="3409144"/>
                  </a:lnTo>
                  <a:lnTo>
                    <a:pt x="784875" y="3385679"/>
                  </a:lnTo>
                  <a:lnTo>
                    <a:pt x="766741" y="3362179"/>
                  </a:lnTo>
                  <a:lnTo>
                    <a:pt x="748673" y="3338640"/>
                  </a:lnTo>
                  <a:lnTo>
                    <a:pt x="730681" y="3315055"/>
                  </a:lnTo>
                  <a:lnTo>
                    <a:pt x="712776" y="3291421"/>
                  </a:lnTo>
                  <a:lnTo>
                    <a:pt x="694968" y="3267729"/>
                  </a:lnTo>
                  <a:lnTo>
                    <a:pt x="677266" y="3243976"/>
                  </a:lnTo>
                  <a:lnTo>
                    <a:pt x="659681" y="3220156"/>
                  </a:lnTo>
                  <a:lnTo>
                    <a:pt x="642224" y="3196260"/>
                  </a:lnTo>
                  <a:lnTo>
                    <a:pt x="624904" y="3172287"/>
                  </a:lnTo>
                  <a:lnTo>
                    <a:pt x="607734" y="3148228"/>
                  </a:lnTo>
                  <a:lnTo>
                    <a:pt x="590722" y="3124076"/>
                  </a:lnTo>
                  <a:lnTo>
                    <a:pt x="573879" y="3099828"/>
                  </a:lnTo>
                  <a:lnTo>
                    <a:pt x="557218" y="3075475"/>
                  </a:lnTo>
                  <a:lnTo>
                    <a:pt x="540747" y="3051011"/>
                  </a:lnTo>
                  <a:lnTo>
                    <a:pt x="524480" y="3026432"/>
                  </a:lnTo>
                  <a:lnTo>
                    <a:pt x="508427" y="3001730"/>
                  </a:lnTo>
                  <a:lnTo>
                    <a:pt x="492599" y="2976897"/>
                  </a:lnTo>
                  <a:lnTo>
                    <a:pt x="477008" y="2951929"/>
                  </a:lnTo>
                  <a:lnTo>
                    <a:pt x="461665" y="2926820"/>
                  </a:lnTo>
                  <a:lnTo>
                    <a:pt x="446582" y="2901560"/>
                  </a:lnTo>
                  <a:lnTo>
                    <a:pt x="431772" y="2876146"/>
                  </a:lnTo>
                  <a:lnTo>
                    <a:pt x="417247" y="2850568"/>
                  </a:lnTo>
                  <a:lnTo>
                    <a:pt x="403020" y="2824825"/>
                  </a:lnTo>
                  <a:lnTo>
                    <a:pt x="389102" y="2798906"/>
                  </a:lnTo>
                  <a:lnTo>
                    <a:pt x="375508" y="2772807"/>
                  </a:lnTo>
                  <a:lnTo>
                    <a:pt x="362249" y="2746521"/>
                  </a:lnTo>
                  <a:lnTo>
                    <a:pt x="349341" y="2720044"/>
                  </a:lnTo>
                  <a:lnTo>
                    <a:pt x="336794" y="2693365"/>
                  </a:lnTo>
                  <a:lnTo>
                    <a:pt x="324627" y="2666487"/>
                  </a:lnTo>
                  <a:lnTo>
                    <a:pt x="312849" y="2639397"/>
                  </a:lnTo>
                  <a:lnTo>
                    <a:pt x="301478" y="2612094"/>
                  </a:lnTo>
                  <a:lnTo>
                    <a:pt x="290528" y="2584574"/>
                  </a:lnTo>
                  <a:lnTo>
                    <a:pt x="280012" y="2556829"/>
                  </a:lnTo>
                  <a:lnTo>
                    <a:pt x="269946" y="2528859"/>
                  </a:lnTo>
                  <a:lnTo>
                    <a:pt x="259812" y="2499063"/>
                  </a:lnTo>
                  <a:lnTo>
                    <a:pt x="243095" y="2447360"/>
                  </a:lnTo>
                  <a:lnTo>
                    <a:pt x="234926" y="2421347"/>
                  </a:lnTo>
                  <a:lnTo>
                    <a:pt x="226938" y="2395395"/>
                  </a:lnTo>
                  <a:lnTo>
                    <a:pt x="219127" y="2369501"/>
                  </a:lnTo>
                  <a:lnTo>
                    <a:pt x="211494" y="2343667"/>
                  </a:lnTo>
                  <a:lnTo>
                    <a:pt x="204035" y="2317890"/>
                  </a:lnTo>
                  <a:lnTo>
                    <a:pt x="196749" y="2292169"/>
                  </a:lnTo>
                  <a:lnTo>
                    <a:pt x="189635" y="2266502"/>
                  </a:lnTo>
                  <a:lnTo>
                    <a:pt x="182689" y="2240891"/>
                  </a:lnTo>
                  <a:lnTo>
                    <a:pt x="175912" y="2215331"/>
                  </a:lnTo>
                  <a:lnTo>
                    <a:pt x="169299" y="2189823"/>
                  </a:lnTo>
                  <a:lnTo>
                    <a:pt x="162851" y="2164365"/>
                  </a:lnTo>
                  <a:lnTo>
                    <a:pt x="156564" y="2138957"/>
                  </a:lnTo>
                  <a:lnTo>
                    <a:pt x="150437" y="2113596"/>
                  </a:lnTo>
                  <a:lnTo>
                    <a:pt x="144468" y="2088282"/>
                  </a:lnTo>
                  <a:lnTo>
                    <a:pt x="138656" y="2063015"/>
                  </a:lnTo>
                  <a:lnTo>
                    <a:pt x="132997" y="2037790"/>
                  </a:lnTo>
                  <a:lnTo>
                    <a:pt x="127491" y="2012610"/>
                  </a:lnTo>
                  <a:lnTo>
                    <a:pt x="122135" y="1987472"/>
                  </a:lnTo>
                  <a:lnTo>
                    <a:pt x="116928" y="1962376"/>
                  </a:lnTo>
                  <a:lnTo>
                    <a:pt x="111867" y="1937318"/>
                  </a:lnTo>
                  <a:lnTo>
                    <a:pt x="106950" y="1912301"/>
                  </a:lnTo>
                  <a:lnTo>
                    <a:pt x="102176" y="1887319"/>
                  </a:lnTo>
                  <a:lnTo>
                    <a:pt x="97543" y="1862376"/>
                  </a:lnTo>
                  <a:lnTo>
                    <a:pt x="93049" y="1837468"/>
                  </a:lnTo>
                  <a:lnTo>
                    <a:pt x="88691" y="1812593"/>
                  </a:lnTo>
                  <a:lnTo>
                    <a:pt x="84468" y="1787752"/>
                  </a:lnTo>
                  <a:lnTo>
                    <a:pt x="80377" y="1762941"/>
                  </a:lnTo>
                  <a:lnTo>
                    <a:pt x="76417" y="1738163"/>
                  </a:lnTo>
                  <a:lnTo>
                    <a:pt x="72586" y="1713412"/>
                  </a:lnTo>
                  <a:lnTo>
                    <a:pt x="68881" y="1688690"/>
                  </a:lnTo>
                  <a:lnTo>
                    <a:pt x="65301" y="1663997"/>
                  </a:lnTo>
                  <a:lnTo>
                    <a:pt x="61844" y="1639328"/>
                  </a:lnTo>
                  <a:lnTo>
                    <a:pt x="58507" y="1614682"/>
                  </a:lnTo>
                  <a:lnTo>
                    <a:pt x="55290" y="1590063"/>
                  </a:lnTo>
                  <a:lnTo>
                    <a:pt x="52188" y="1565463"/>
                  </a:lnTo>
                  <a:lnTo>
                    <a:pt x="49201" y="1540886"/>
                  </a:lnTo>
                  <a:lnTo>
                    <a:pt x="46327" y="1516327"/>
                  </a:lnTo>
                  <a:lnTo>
                    <a:pt x="43563" y="1491787"/>
                  </a:lnTo>
                  <a:lnTo>
                    <a:pt x="40907" y="1467265"/>
                  </a:lnTo>
                  <a:lnTo>
                    <a:pt x="38358" y="1442758"/>
                  </a:lnTo>
                  <a:lnTo>
                    <a:pt x="35913" y="1418264"/>
                  </a:lnTo>
                  <a:lnTo>
                    <a:pt x="33570" y="1393786"/>
                  </a:lnTo>
                  <a:lnTo>
                    <a:pt x="31327" y="1369318"/>
                  </a:lnTo>
                  <a:lnTo>
                    <a:pt x="29183" y="1344861"/>
                  </a:lnTo>
                  <a:lnTo>
                    <a:pt x="27134" y="1320415"/>
                  </a:lnTo>
                  <a:lnTo>
                    <a:pt x="25179" y="1295974"/>
                  </a:lnTo>
                  <a:lnTo>
                    <a:pt x="23317" y="1271541"/>
                  </a:lnTo>
                  <a:lnTo>
                    <a:pt x="21544" y="1247113"/>
                  </a:lnTo>
                  <a:lnTo>
                    <a:pt x="19859" y="1222689"/>
                  </a:lnTo>
                  <a:lnTo>
                    <a:pt x="18261" y="1198268"/>
                  </a:lnTo>
                  <a:lnTo>
                    <a:pt x="16745" y="1173849"/>
                  </a:lnTo>
                  <a:lnTo>
                    <a:pt x="15311" y="1149429"/>
                  </a:lnTo>
                  <a:lnTo>
                    <a:pt x="13957" y="1125006"/>
                  </a:lnTo>
                  <a:lnTo>
                    <a:pt x="12680" y="1100580"/>
                  </a:lnTo>
                  <a:lnTo>
                    <a:pt x="11479" y="1076152"/>
                  </a:lnTo>
                  <a:lnTo>
                    <a:pt x="10352" y="1051715"/>
                  </a:lnTo>
                  <a:lnTo>
                    <a:pt x="9295" y="1027273"/>
                  </a:lnTo>
                  <a:lnTo>
                    <a:pt x="8308" y="1002822"/>
                  </a:lnTo>
                  <a:lnTo>
                    <a:pt x="7388" y="978360"/>
                  </a:lnTo>
                  <a:lnTo>
                    <a:pt x="6534" y="953886"/>
                  </a:lnTo>
                  <a:lnTo>
                    <a:pt x="5742" y="929400"/>
                  </a:lnTo>
                  <a:lnTo>
                    <a:pt x="5012" y="904898"/>
                  </a:lnTo>
                  <a:lnTo>
                    <a:pt x="4341" y="880381"/>
                  </a:lnTo>
                  <a:lnTo>
                    <a:pt x="3727" y="855846"/>
                  </a:lnTo>
                  <a:lnTo>
                    <a:pt x="3169" y="831290"/>
                  </a:lnTo>
                  <a:lnTo>
                    <a:pt x="2663" y="806716"/>
                  </a:lnTo>
                  <a:lnTo>
                    <a:pt x="2208" y="782119"/>
                  </a:lnTo>
                  <a:lnTo>
                    <a:pt x="1802" y="757497"/>
                  </a:lnTo>
                  <a:lnTo>
                    <a:pt x="1444" y="732851"/>
                  </a:lnTo>
                  <a:lnTo>
                    <a:pt x="1130" y="708179"/>
                  </a:lnTo>
                  <a:lnTo>
                    <a:pt x="859" y="683477"/>
                  </a:lnTo>
                  <a:lnTo>
                    <a:pt x="629" y="658745"/>
                  </a:lnTo>
                  <a:lnTo>
                    <a:pt x="438" y="633982"/>
                  </a:lnTo>
                  <a:lnTo>
                    <a:pt x="285" y="609186"/>
                  </a:lnTo>
                  <a:lnTo>
                    <a:pt x="166" y="584356"/>
                  </a:lnTo>
                  <a:lnTo>
                    <a:pt x="80" y="559489"/>
                  </a:lnTo>
                  <a:lnTo>
                    <a:pt x="26" y="534583"/>
                  </a:lnTo>
                  <a:lnTo>
                    <a:pt x="0" y="509640"/>
                  </a:lnTo>
                  <a:lnTo>
                    <a:pt x="2" y="484654"/>
                  </a:lnTo>
                  <a:lnTo>
                    <a:pt x="29" y="459627"/>
                  </a:lnTo>
                  <a:lnTo>
                    <a:pt x="78" y="434554"/>
                  </a:lnTo>
                  <a:lnTo>
                    <a:pt x="150" y="409434"/>
                  </a:lnTo>
                  <a:lnTo>
                    <a:pt x="240" y="384270"/>
                  </a:lnTo>
                  <a:lnTo>
                    <a:pt x="348" y="359056"/>
                  </a:lnTo>
                  <a:lnTo>
                    <a:pt x="471" y="333789"/>
                  </a:lnTo>
                  <a:lnTo>
                    <a:pt x="608" y="308470"/>
                  </a:lnTo>
                  <a:lnTo>
                    <a:pt x="756" y="283098"/>
                  </a:lnTo>
                  <a:lnTo>
                    <a:pt x="913" y="257672"/>
                  </a:lnTo>
                  <a:lnTo>
                    <a:pt x="1079" y="232184"/>
                  </a:lnTo>
                  <a:lnTo>
                    <a:pt x="1250" y="206641"/>
                  </a:lnTo>
                  <a:lnTo>
                    <a:pt x="1425" y="181036"/>
                  </a:lnTo>
                  <a:lnTo>
                    <a:pt x="1601" y="155367"/>
                  </a:lnTo>
                  <a:lnTo>
                    <a:pt x="1778" y="129636"/>
                  </a:lnTo>
                  <a:lnTo>
                    <a:pt x="1953" y="103840"/>
                  </a:lnTo>
                  <a:lnTo>
                    <a:pt x="2124" y="77974"/>
                  </a:lnTo>
                  <a:lnTo>
                    <a:pt x="2289" y="52040"/>
                  </a:lnTo>
                  <a:lnTo>
                    <a:pt x="2446" y="26036"/>
                  </a:lnTo>
                  <a:lnTo>
                    <a:pt x="2594" y="0"/>
                  </a:lnTo>
                  <a:lnTo>
                    <a:pt x="383588" y="2078"/>
                  </a:lnTo>
                </a:path>
              </a:pathLst>
            </a:custGeom>
            <a:gradFill>
              <a:gsLst>
                <a:gs pos="100000">
                  <a:srgbClr val="239CFE"/>
                </a:gs>
                <a:gs pos="27000">
                  <a:srgbClr val="1664A3"/>
                </a:gs>
              </a:gsLst>
              <a:lin ang="2700000" scaled="0"/>
            </a:gradFill>
            <a:ln w="127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淘宝-想搞设计PPT(倒卖必究)-54">
              <a:extLst>
                <a:ext uri="{FF2B5EF4-FFF2-40B4-BE49-F238E27FC236}">
                  <a16:creationId xmlns:a16="http://schemas.microsoft.com/office/drawing/2014/main" id="{419B0649-7983-2F4F-872B-BC9635FB6773}"/>
                </a:ext>
              </a:extLst>
            </p:cNvPr>
            <p:cNvSpPr/>
            <p:nvPr/>
          </p:nvSpPr>
          <p:spPr>
            <a:xfrm>
              <a:off x="2600874" y="-764424"/>
              <a:ext cx="10007482" cy="7900521"/>
            </a:xfrm>
            <a:custGeom>
              <a:avLst/>
              <a:gdLst>
                <a:gd name="connsiteX0" fmla="*/ 0 w 4943066"/>
                <a:gd name="connsiteY0" fmla="*/ 0 h 7635050"/>
                <a:gd name="connsiteX1" fmla="*/ 4943066 w 4943066"/>
                <a:gd name="connsiteY1" fmla="*/ 0 h 7635050"/>
                <a:gd name="connsiteX2" fmla="*/ 4943066 w 4943066"/>
                <a:gd name="connsiteY2" fmla="*/ 7635050 h 7635050"/>
                <a:gd name="connsiteX3" fmla="*/ 0 w 4943066"/>
                <a:gd name="connsiteY3" fmla="*/ 7635050 h 7635050"/>
                <a:gd name="connsiteX4" fmla="*/ 0 w 4943066"/>
                <a:gd name="connsiteY4" fmla="*/ 0 h 7635050"/>
                <a:gd name="connsiteX0" fmla="*/ 0 w 6939817"/>
                <a:gd name="connsiteY0" fmla="*/ 0 h 7672372"/>
                <a:gd name="connsiteX1" fmla="*/ 6939817 w 6939817"/>
                <a:gd name="connsiteY1" fmla="*/ 37322 h 7672372"/>
                <a:gd name="connsiteX2" fmla="*/ 6939817 w 6939817"/>
                <a:gd name="connsiteY2" fmla="*/ 7672372 h 7672372"/>
                <a:gd name="connsiteX3" fmla="*/ 1996751 w 6939817"/>
                <a:gd name="connsiteY3" fmla="*/ 7672372 h 7672372"/>
                <a:gd name="connsiteX4" fmla="*/ 0 w 6939817"/>
                <a:gd name="connsiteY4" fmla="*/ 0 h 7672372"/>
                <a:gd name="connsiteX0" fmla="*/ 0 w 6939817"/>
                <a:gd name="connsiteY0" fmla="*/ 0 h 7672372"/>
                <a:gd name="connsiteX1" fmla="*/ 6939817 w 6939817"/>
                <a:gd name="connsiteY1" fmla="*/ 37322 h 7672372"/>
                <a:gd name="connsiteX2" fmla="*/ 6939817 w 6939817"/>
                <a:gd name="connsiteY2" fmla="*/ 7672372 h 7672372"/>
                <a:gd name="connsiteX3" fmla="*/ 1996751 w 6939817"/>
                <a:gd name="connsiteY3" fmla="*/ 7672372 h 7672372"/>
                <a:gd name="connsiteX4" fmla="*/ 0 w 6939817"/>
                <a:gd name="connsiteY4" fmla="*/ 0 h 7672372"/>
                <a:gd name="connsiteX0" fmla="*/ 0 w 6939817"/>
                <a:gd name="connsiteY0" fmla="*/ 0 h 7672372"/>
                <a:gd name="connsiteX1" fmla="*/ 6939817 w 6939817"/>
                <a:gd name="connsiteY1" fmla="*/ 37322 h 7672372"/>
                <a:gd name="connsiteX2" fmla="*/ 6939817 w 6939817"/>
                <a:gd name="connsiteY2" fmla="*/ 7672372 h 7672372"/>
                <a:gd name="connsiteX3" fmla="*/ 1567543 w 6939817"/>
                <a:gd name="connsiteY3" fmla="*/ 7672372 h 7672372"/>
                <a:gd name="connsiteX4" fmla="*/ 0 w 6939817"/>
                <a:gd name="connsiteY4" fmla="*/ 0 h 7672372"/>
                <a:gd name="connsiteX0" fmla="*/ 0 w 6939817"/>
                <a:gd name="connsiteY0" fmla="*/ 0 h 7672372"/>
                <a:gd name="connsiteX1" fmla="*/ 6939817 w 6939817"/>
                <a:gd name="connsiteY1" fmla="*/ 37322 h 7672372"/>
                <a:gd name="connsiteX2" fmla="*/ 6939817 w 6939817"/>
                <a:gd name="connsiteY2" fmla="*/ 7672372 h 7672372"/>
                <a:gd name="connsiteX3" fmla="*/ 1567543 w 6939817"/>
                <a:gd name="connsiteY3" fmla="*/ 7672372 h 7672372"/>
                <a:gd name="connsiteX4" fmla="*/ 0 w 6939817"/>
                <a:gd name="connsiteY4" fmla="*/ 0 h 7672372"/>
                <a:gd name="connsiteX0" fmla="*/ 0 w 6939817"/>
                <a:gd name="connsiteY0" fmla="*/ 0 h 7672372"/>
                <a:gd name="connsiteX1" fmla="*/ 6939817 w 6939817"/>
                <a:gd name="connsiteY1" fmla="*/ 37322 h 7672372"/>
                <a:gd name="connsiteX2" fmla="*/ 6939817 w 6939817"/>
                <a:gd name="connsiteY2" fmla="*/ 7672372 h 7672372"/>
                <a:gd name="connsiteX3" fmla="*/ 1567543 w 6939817"/>
                <a:gd name="connsiteY3" fmla="*/ 7672372 h 7672372"/>
                <a:gd name="connsiteX4" fmla="*/ 0 w 6939817"/>
                <a:gd name="connsiteY4" fmla="*/ 0 h 7672372"/>
                <a:gd name="connsiteX0" fmla="*/ 0 w 6939817"/>
                <a:gd name="connsiteY0" fmla="*/ 0 h 7672372"/>
                <a:gd name="connsiteX1" fmla="*/ 6939817 w 6939817"/>
                <a:gd name="connsiteY1" fmla="*/ 37322 h 7672372"/>
                <a:gd name="connsiteX2" fmla="*/ 6939817 w 6939817"/>
                <a:gd name="connsiteY2" fmla="*/ 7672372 h 7672372"/>
                <a:gd name="connsiteX3" fmla="*/ 1567543 w 6939817"/>
                <a:gd name="connsiteY3" fmla="*/ 7672372 h 7672372"/>
                <a:gd name="connsiteX4" fmla="*/ 0 w 6939817"/>
                <a:gd name="connsiteY4" fmla="*/ 0 h 7672372"/>
                <a:gd name="connsiteX0" fmla="*/ 0 w 6939817"/>
                <a:gd name="connsiteY0" fmla="*/ 0 h 7672372"/>
                <a:gd name="connsiteX1" fmla="*/ 6939817 w 6939817"/>
                <a:gd name="connsiteY1" fmla="*/ 37322 h 7672372"/>
                <a:gd name="connsiteX2" fmla="*/ 6939817 w 6939817"/>
                <a:gd name="connsiteY2" fmla="*/ 7672372 h 7672372"/>
                <a:gd name="connsiteX3" fmla="*/ 1567543 w 6939817"/>
                <a:gd name="connsiteY3" fmla="*/ 7672372 h 7672372"/>
                <a:gd name="connsiteX4" fmla="*/ 0 w 6939817"/>
                <a:gd name="connsiteY4" fmla="*/ 0 h 7672372"/>
                <a:gd name="connsiteX0" fmla="*/ 0 w 6939817"/>
                <a:gd name="connsiteY0" fmla="*/ 0 h 7672372"/>
                <a:gd name="connsiteX1" fmla="*/ 6939817 w 6939817"/>
                <a:gd name="connsiteY1" fmla="*/ 37322 h 7672372"/>
                <a:gd name="connsiteX2" fmla="*/ 6939817 w 6939817"/>
                <a:gd name="connsiteY2" fmla="*/ 7672372 h 7672372"/>
                <a:gd name="connsiteX3" fmla="*/ 1567543 w 6939817"/>
                <a:gd name="connsiteY3" fmla="*/ 7672372 h 7672372"/>
                <a:gd name="connsiteX4" fmla="*/ 0 w 6939817"/>
                <a:gd name="connsiteY4" fmla="*/ 0 h 7672372"/>
                <a:gd name="connsiteX0" fmla="*/ 0 w 6939817"/>
                <a:gd name="connsiteY0" fmla="*/ 0 h 7672372"/>
                <a:gd name="connsiteX1" fmla="*/ 6939817 w 6939817"/>
                <a:gd name="connsiteY1" fmla="*/ 37322 h 7672372"/>
                <a:gd name="connsiteX2" fmla="*/ 6939817 w 6939817"/>
                <a:gd name="connsiteY2" fmla="*/ 7672372 h 7672372"/>
                <a:gd name="connsiteX3" fmla="*/ 1567543 w 6939817"/>
                <a:gd name="connsiteY3" fmla="*/ 7672372 h 7672372"/>
                <a:gd name="connsiteX4" fmla="*/ 0 w 6939817"/>
                <a:gd name="connsiteY4" fmla="*/ 0 h 7672372"/>
                <a:gd name="connsiteX0" fmla="*/ 0 w 6939817"/>
                <a:gd name="connsiteY0" fmla="*/ 0 h 7672372"/>
                <a:gd name="connsiteX1" fmla="*/ 6939817 w 6939817"/>
                <a:gd name="connsiteY1" fmla="*/ 37322 h 7672372"/>
                <a:gd name="connsiteX2" fmla="*/ 6939817 w 6939817"/>
                <a:gd name="connsiteY2" fmla="*/ 7672372 h 7672372"/>
                <a:gd name="connsiteX3" fmla="*/ 1474237 w 6939817"/>
                <a:gd name="connsiteY3" fmla="*/ 7653710 h 7672372"/>
                <a:gd name="connsiteX4" fmla="*/ 0 w 6939817"/>
                <a:gd name="connsiteY4" fmla="*/ 0 h 7672372"/>
                <a:gd name="connsiteX0" fmla="*/ 0 w 9977984"/>
                <a:gd name="connsiteY0" fmla="*/ 0 h 7672372"/>
                <a:gd name="connsiteX1" fmla="*/ 9977984 w 9977984"/>
                <a:gd name="connsiteY1" fmla="*/ 96315 h 7672372"/>
                <a:gd name="connsiteX2" fmla="*/ 6939817 w 9977984"/>
                <a:gd name="connsiteY2" fmla="*/ 7672372 h 7672372"/>
                <a:gd name="connsiteX3" fmla="*/ 1474237 w 9977984"/>
                <a:gd name="connsiteY3" fmla="*/ 7653710 h 7672372"/>
                <a:gd name="connsiteX4" fmla="*/ 0 w 9977984"/>
                <a:gd name="connsiteY4" fmla="*/ 0 h 7672372"/>
                <a:gd name="connsiteX0" fmla="*/ 0 w 10007482"/>
                <a:gd name="connsiteY0" fmla="*/ 0 h 7701869"/>
                <a:gd name="connsiteX1" fmla="*/ 9977984 w 10007482"/>
                <a:gd name="connsiteY1" fmla="*/ 96315 h 7701869"/>
                <a:gd name="connsiteX2" fmla="*/ 10007482 w 10007482"/>
                <a:gd name="connsiteY2" fmla="*/ 7701869 h 7701869"/>
                <a:gd name="connsiteX3" fmla="*/ 1474237 w 10007482"/>
                <a:gd name="connsiteY3" fmla="*/ 7653710 h 7701869"/>
                <a:gd name="connsiteX4" fmla="*/ 0 w 10007482"/>
                <a:gd name="connsiteY4" fmla="*/ 0 h 7701869"/>
                <a:gd name="connsiteX0" fmla="*/ 0 w 10007482"/>
                <a:gd name="connsiteY0" fmla="*/ 198652 h 7900521"/>
                <a:gd name="connsiteX1" fmla="*/ 9977984 w 10007482"/>
                <a:gd name="connsiteY1" fmla="*/ 0 h 7900521"/>
                <a:gd name="connsiteX2" fmla="*/ 10007482 w 10007482"/>
                <a:gd name="connsiteY2" fmla="*/ 7900521 h 7900521"/>
                <a:gd name="connsiteX3" fmla="*/ 1474237 w 10007482"/>
                <a:gd name="connsiteY3" fmla="*/ 7852362 h 7900521"/>
                <a:gd name="connsiteX4" fmla="*/ 0 w 10007482"/>
                <a:gd name="connsiteY4" fmla="*/ 198652 h 790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7482" h="7900521">
                  <a:moveTo>
                    <a:pt x="0" y="198652"/>
                  </a:moveTo>
                  <a:lnTo>
                    <a:pt x="9977984" y="0"/>
                  </a:lnTo>
                  <a:lnTo>
                    <a:pt x="10007482" y="7900521"/>
                  </a:lnTo>
                  <a:lnTo>
                    <a:pt x="1474237" y="7852362"/>
                  </a:lnTo>
                  <a:cubicBezTo>
                    <a:pt x="2170922" y="2103835"/>
                    <a:pt x="777551" y="6301742"/>
                    <a:pt x="0" y="1986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淘宝-想搞设计PPT(倒卖必究)-2">
            <a:extLst>
              <a:ext uri="{FF2B5EF4-FFF2-40B4-BE49-F238E27FC236}">
                <a16:creationId xmlns:a16="http://schemas.microsoft.com/office/drawing/2014/main" id="{17AB6971-8FE1-3E7F-5B8B-F5CE60AB78FF}"/>
              </a:ext>
            </a:extLst>
          </p:cNvPr>
          <p:cNvSpPr txBox="1"/>
          <p:nvPr/>
        </p:nvSpPr>
        <p:spPr>
          <a:xfrm>
            <a:off x="6753579" y="1288491"/>
            <a:ext cx="253146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spc="300" dirty="0">
                <a:solidFill>
                  <a:srgbClr val="04559D"/>
                </a:solidFill>
                <a:latin typeface="Impact" panose="020B0806030902050204" pitchFamily="34" charset="0"/>
              </a:rPr>
              <a:t>03</a:t>
            </a:r>
            <a:endParaRPr lang="zh-CN" altLang="en-US" sz="16600" spc="300" dirty="0">
              <a:solidFill>
                <a:srgbClr val="A3010B"/>
              </a:solidFill>
              <a:latin typeface="Impact" panose="020B0806030902050204" pitchFamily="34" charset="0"/>
            </a:endParaRPr>
          </a:p>
        </p:txBody>
      </p:sp>
      <p:sp>
        <p:nvSpPr>
          <p:cNvPr id="4" name="淘宝-想搞设计PPT(倒卖必究)-4">
            <a:extLst>
              <a:ext uri="{FF2B5EF4-FFF2-40B4-BE49-F238E27FC236}">
                <a16:creationId xmlns:a16="http://schemas.microsoft.com/office/drawing/2014/main" id="{D02940B6-831C-F31B-0AA5-217EFA672FBF}"/>
              </a:ext>
            </a:extLst>
          </p:cNvPr>
          <p:cNvSpPr txBox="1"/>
          <p:nvPr/>
        </p:nvSpPr>
        <p:spPr>
          <a:xfrm>
            <a:off x="7021431" y="3935369"/>
            <a:ext cx="3724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solidFill>
                  <a:schemeClr val="tx2">
                    <a:lumMod val="50000"/>
                  </a:schemeClr>
                </a:solidFill>
              </a:rPr>
              <a:t>图表排版样式</a:t>
            </a:r>
          </a:p>
        </p:txBody>
      </p:sp>
      <p:sp>
        <p:nvSpPr>
          <p:cNvPr id="5" name="淘宝-想搞设计PPT(倒卖必究)-5">
            <a:extLst>
              <a:ext uri="{FF2B5EF4-FFF2-40B4-BE49-F238E27FC236}">
                <a16:creationId xmlns:a16="http://schemas.microsoft.com/office/drawing/2014/main" id="{EC56BB5C-2804-B84F-EB31-48EE709AD13E}"/>
              </a:ext>
            </a:extLst>
          </p:cNvPr>
          <p:cNvSpPr txBox="1"/>
          <p:nvPr/>
        </p:nvSpPr>
        <p:spPr>
          <a:xfrm>
            <a:off x="7021431" y="5310100"/>
            <a:ext cx="4604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</a:rPr>
              <a:t>Background of the project</a:t>
            </a:r>
          </a:p>
        </p:txBody>
      </p:sp>
      <p:sp>
        <p:nvSpPr>
          <p:cNvPr id="8" name="淘宝-想搞设计PPT(倒卖必究)-8">
            <a:extLst>
              <a:ext uri="{FF2B5EF4-FFF2-40B4-BE49-F238E27FC236}">
                <a16:creationId xmlns:a16="http://schemas.microsoft.com/office/drawing/2014/main" id="{1424F51B-B1C2-3960-9841-F49B7F4451FC}"/>
              </a:ext>
            </a:extLst>
          </p:cNvPr>
          <p:cNvSpPr/>
          <p:nvPr/>
        </p:nvSpPr>
        <p:spPr>
          <a:xfrm>
            <a:off x="7140613" y="4967054"/>
            <a:ext cx="720000" cy="101600"/>
          </a:xfrm>
          <a:prstGeom prst="rect">
            <a:avLst/>
          </a:prstGeom>
          <a:solidFill>
            <a:srgbClr val="045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8" name="Picture 57" descr="华中科技大学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0691" y="381155"/>
            <a:ext cx="2288711" cy="50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12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淘宝-想搞设计PPT(倒卖必究)-6"/>
          <p:cNvSpPr/>
          <p:nvPr/>
        </p:nvSpPr>
        <p:spPr bwMode="auto">
          <a:xfrm>
            <a:off x="1147065" y="1755633"/>
            <a:ext cx="3651633" cy="3646291"/>
          </a:xfrm>
          <a:prstGeom prst="ellipse">
            <a:avLst/>
          </a:prstGeom>
          <a:noFill/>
          <a:ln w="9" cap="flat">
            <a:noFill/>
            <a:prstDash val="solid"/>
            <a:miter lim="800000"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7" name="淘宝-想搞设计PPT(倒卖必究)-7"/>
          <p:cNvSpPr/>
          <p:nvPr/>
        </p:nvSpPr>
        <p:spPr bwMode="auto">
          <a:xfrm>
            <a:off x="1160284" y="1872557"/>
            <a:ext cx="1672921" cy="2899125"/>
          </a:xfrm>
          <a:custGeom>
            <a:avLst/>
            <a:gdLst>
              <a:gd name="T0" fmla="*/ 214 w 471"/>
              <a:gd name="T1" fmla="*/ 309 h 817"/>
              <a:gd name="T2" fmla="*/ 214 w 471"/>
              <a:gd name="T3" fmla="*/ 650 h 817"/>
              <a:gd name="T4" fmla="*/ 237 w 471"/>
              <a:gd name="T5" fmla="*/ 636 h 817"/>
              <a:gd name="T6" fmla="*/ 235 w 471"/>
              <a:gd name="T7" fmla="*/ 682 h 817"/>
              <a:gd name="T8" fmla="*/ 230 w 471"/>
              <a:gd name="T9" fmla="*/ 817 h 817"/>
              <a:gd name="T10" fmla="*/ 116 w 471"/>
              <a:gd name="T11" fmla="*/ 758 h 817"/>
              <a:gd name="T12" fmla="*/ 69 w 471"/>
              <a:gd name="T13" fmla="*/ 733 h 817"/>
              <a:gd name="T14" fmla="*/ 92 w 471"/>
              <a:gd name="T15" fmla="*/ 720 h 817"/>
              <a:gd name="T16" fmla="*/ 92 w 471"/>
              <a:gd name="T17" fmla="*/ 720 h 817"/>
              <a:gd name="T18" fmla="*/ 92 w 471"/>
              <a:gd name="T19" fmla="*/ 239 h 817"/>
              <a:gd name="T20" fmla="*/ 464 w 471"/>
              <a:gd name="T21" fmla="*/ 0 h 817"/>
              <a:gd name="T22" fmla="*/ 356 w 471"/>
              <a:gd name="T23" fmla="*/ 69 h 817"/>
              <a:gd name="T24" fmla="*/ 471 w 471"/>
              <a:gd name="T25" fmla="*/ 141 h 817"/>
              <a:gd name="T26" fmla="*/ 214 w 471"/>
              <a:gd name="T27" fmla="*/ 309 h 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1" h="817">
                <a:moveTo>
                  <a:pt x="214" y="309"/>
                </a:moveTo>
                <a:cubicBezTo>
                  <a:pt x="157" y="409"/>
                  <a:pt x="149" y="536"/>
                  <a:pt x="214" y="650"/>
                </a:cubicBezTo>
                <a:cubicBezTo>
                  <a:pt x="237" y="636"/>
                  <a:pt x="237" y="636"/>
                  <a:pt x="237" y="636"/>
                </a:cubicBezTo>
                <a:cubicBezTo>
                  <a:pt x="235" y="682"/>
                  <a:pt x="235" y="682"/>
                  <a:pt x="235" y="682"/>
                </a:cubicBezTo>
                <a:cubicBezTo>
                  <a:pt x="230" y="817"/>
                  <a:pt x="230" y="817"/>
                  <a:pt x="230" y="817"/>
                </a:cubicBezTo>
                <a:cubicBezTo>
                  <a:pt x="116" y="758"/>
                  <a:pt x="116" y="758"/>
                  <a:pt x="116" y="758"/>
                </a:cubicBezTo>
                <a:cubicBezTo>
                  <a:pt x="69" y="733"/>
                  <a:pt x="69" y="733"/>
                  <a:pt x="69" y="733"/>
                </a:cubicBezTo>
                <a:cubicBezTo>
                  <a:pt x="92" y="720"/>
                  <a:pt x="92" y="720"/>
                  <a:pt x="92" y="720"/>
                </a:cubicBezTo>
                <a:cubicBezTo>
                  <a:pt x="92" y="720"/>
                  <a:pt x="92" y="720"/>
                  <a:pt x="92" y="720"/>
                </a:cubicBezTo>
                <a:cubicBezTo>
                  <a:pt x="0" y="560"/>
                  <a:pt x="11" y="379"/>
                  <a:pt x="92" y="239"/>
                </a:cubicBezTo>
                <a:cubicBezTo>
                  <a:pt x="167" y="110"/>
                  <a:pt x="300" y="15"/>
                  <a:pt x="464" y="0"/>
                </a:cubicBezTo>
                <a:cubicBezTo>
                  <a:pt x="356" y="69"/>
                  <a:pt x="356" y="69"/>
                  <a:pt x="356" y="69"/>
                </a:cubicBezTo>
                <a:cubicBezTo>
                  <a:pt x="471" y="141"/>
                  <a:pt x="471" y="141"/>
                  <a:pt x="471" y="141"/>
                </a:cubicBezTo>
                <a:cubicBezTo>
                  <a:pt x="357" y="154"/>
                  <a:pt x="266" y="220"/>
                  <a:pt x="214" y="309"/>
                </a:cubicBezTo>
                <a:close/>
              </a:path>
            </a:pathLst>
          </a:custGeom>
          <a:solidFill>
            <a:srgbClr val="04559D"/>
          </a:solidFill>
          <a:ln w="28575" cap="flat" cmpd="sng" algn="ctr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8" name="淘宝-想搞设计PPT(倒卖必究)-8"/>
          <p:cNvSpPr/>
          <p:nvPr/>
        </p:nvSpPr>
        <p:spPr bwMode="auto">
          <a:xfrm>
            <a:off x="2428734" y="1776943"/>
            <a:ext cx="2344489" cy="2513875"/>
          </a:xfrm>
          <a:custGeom>
            <a:avLst/>
            <a:gdLst>
              <a:gd name="T0" fmla="*/ 590 w 660"/>
              <a:gd name="T1" fmla="*/ 708 h 708"/>
              <a:gd name="T2" fmla="*/ 585 w 660"/>
              <a:gd name="T3" fmla="*/ 581 h 708"/>
              <a:gd name="T4" fmla="*/ 465 w 660"/>
              <a:gd name="T5" fmla="*/ 643 h 708"/>
              <a:gd name="T6" fmla="*/ 448 w 660"/>
              <a:gd name="T7" fmla="*/ 337 h 708"/>
              <a:gd name="T8" fmla="*/ 153 w 660"/>
              <a:gd name="T9" fmla="*/ 167 h 708"/>
              <a:gd name="T10" fmla="*/ 153 w 660"/>
              <a:gd name="T11" fmla="*/ 194 h 708"/>
              <a:gd name="T12" fmla="*/ 0 w 660"/>
              <a:gd name="T13" fmla="*/ 97 h 708"/>
              <a:gd name="T14" fmla="*/ 153 w 660"/>
              <a:gd name="T15" fmla="*/ 0 h 708"/>
              <a:gd name="T16" fmla="*/ 153 w 660"/>
              <a:gd name="T17" fmla="*/ 26 h 708"/>
              <a:gd name="T18" fmla="*/ 570 w 660"/>
              <a:gd name="T19" fmla="*/ 267 h 708"/>
              <a:gd name="T20" fmla="*/ 590 w 660"/>
              <a:gd name="T21" fmla="*/ 708 h 7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60" h="708">
                <a:moveTo>
                  <a:pt x="590" y="708"/>
                </a:moveTo>
                <a:cubicBezTo>
                  <a:pt x="585" y="581"/>
                  <a:pt x="585" y="581"/>
                  <a:pt x="585" y="581"/>
                </a:cubicBezTo>
                <a:cubicBezTo>
                  <a:pt x="465" y="643"/>
                  <a:pt x="465" y="643"/>
                  <a:pt x="465" y="643"/>
                </a:cubicBezTo>
                <a:cubicBezTo>
                  <a:pt x="511" y="539"/>
                  <a:pt x="499" y="427"/>
                  <a:pt x="448" y="337"/>
                </a:cubicBezTo>
                <a:cubicBezTo>
                  <a:pt x="390" y="238"/>
                  <a:pt x="284" y="167"/>
                  <a:pt x="153" y="167"/>
                </a:cubicBezTo>
                <a:cubicBezTo>
                  <a:pt x="153" y="194"/>
                  <a:pt x="153" y="194"/>
                  <a:pt x="153" y="194"/>
                </a:cubicBezTo>
                <a:cubicBezTo>
                  <a:pt x="0" y="97"/>
                  <a:pt x="0" y="97"/>
                  <a:pt x="0" y="97"/>
                </a:cubicBezTo>
                <a:cubicBezTo>
                  <a:pt x="153" y="0"/>
                  <a:pt x="153" y="0"/>
                  <a:pt x="153" y="0"/>
                </a:cubicBezTo>
                <a:cubicBezTo>
                  <a:pt x="153" y="26"/>
                  <a:pt x="153" y="26"/>
                  <a:pt x="153" y="26"/>
                </a:cubicBezTo>
                <a:cubicBezTo>
                  <a:pt x="338" y="26"/>
                  <a:pt x="489" y="127"/>
                  <a:pt x="570" y="267"/>
                </a:cubicBezTo>
                <a:cubicBezTo>
                  <a:pt x="644" y="396"/>
                  <a:pt x="660" y="558"/>
                  <a:pt x="590" y="708"/>
                </a:cubicBezTo>
                <a:close/>
              </a:path>
            </a:pathLst>
          </a:custGeom>
          <a:solidFill>
            <a:srgbClr val="D9D9D9"/>
          </a:solidFill>
          <a:ln w="317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9" name="淘宝-想搞设计PPT(倒卖必究)-9"/>
          <p:cNvSpPr/>
          <p:nvPr/>
        </p:nvSpPr>
        <p:spPr bwMode="auto">
          <a:xfrm>
            <a:off x="1577282" y="3839609"/>
            <a:ext cx="2957594" cy="1448065"/>
          </a:xfrm>
          <a:custGeom>
            <a:avLst/>
            <a:gdLst>
              <a:gd name="T0" fmla="*/ 833 w 833"/>
              <a:gd name="T1" fmla="*/ 180 h 408"/>
              <a:gd name="T2" fmla="*/ 810 w 833"/>
              <a:gd name="T3" fmla="*/ 167 h 408"/>
              <a:gd name="T4" fmla="*/ 393 w 833"/>
              <a:gd name="T5" fmla="*/ 408 h 408"/>
              <a:gd name="T6" fmla="*/ 0 w 833"/>
              <a:gd name="T7" fmla="*/ 205 h 408"/>
              <a:gd name="T8" fmla="*/ 114 w 833"/>
              <a:gd name="T9" fmla="*/ 264 h 408"/>
              <a:gd name="T10" fmla="*/ 119 w 833"/>
              <a:gd name="T11" fmla="*/ 129 h 408"/>
              <a:gd name="T12" fmla="*/ 393 w 833"/>
              <a:gd name="T13" fmla="*/ 267 h 408"/>
              <a:gd name="T14" fmla="*/ 688 w 833"/>
              <a:gd name="T15" fmla="*/ 97 h 408"/>
              <a:gd name="T16" fmla="*/ 665 w 833"/>
              <a:gd name="T17" fmla="*/ 83 h 408"/>
              <a:gd name="T18" fmla="*/ 825 w 833"/>
              <a:gd name="T19" fmla="*/ 0 h 408"/>
              <a:gd name="T20" fmla="*/ 833 w 833"/>
              <a:gd name="T21" fmla="*/ 180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33" h="408">
                <a:moveTo>
                  <a:pt x="833" y="180"/>
                </a:moveTo>
                <a:cubicBezTo>
                  <a:pt x="810" y="167"/>
                  <a:pt x="810" y="167"/>
                  <a:pt x="810" y="167"/>
                </a:cubicBezTo>
                <a:cubicBezTo>
                  <a:pt x="717" y="327"/>
                  <a:pt x="555" y="408"/>
                  <a:pt x="393" y="408"/>
                </a:cubicBezTo>
                <a:cubicBezTo>
                  <a:pt x="244" y="408"/>
                  <a:pt x="96" y="340"/>
                  <a:pt x="0" y="205"/>
                </a:cubicBezTo>
                <a:cubicBezTo>
                  <a:pt x="114" y="264"/>
                  <a:pt x="114" y="264"/>
                  <a:pt x="114" y="264"/>
                </a:cubicBezTo>
                <a:cubicBezTo>
                  <a:pt x="119" y="129"/>
                  <a:pt x="119" y="129"/>
                  <a:pt x="119" y="129"/>
                </a:cubicBezTo>
                <a:cubicBezTo>
                  <a:pt x="187" y="221"/>
                  <a:pt x="290" y="267"/>
                  <a:pt x="393" y="267"/>
                </a:cubicBezTo>
                <a:cubicBezTo>
                  <a:pt x="508" y="267"/>
                  <a:pt x="622" y="210"/>
                  <a:pt x="688" y="97"/>
                </a:cubicBezTo>
                <a:cubicBezTo>
                  <a:pt x="665" y="83"/>
                  <a:pt x="665" y="83"/>
                  <a:pt x="665" y="83"/>
                </a:cubicBezTo>
                <a:cubicBezTo>
                  <a:pt x="825" y="0"/>
                  <a:pt x="825" y="0"/>
                  <a:pt x="825" y="0"/>
                </a:cubicBezTo>
                <a:lnTo>
                  <a:pt x="833" y="180"/>
                </a:lnTo>
                <a:close/>
              </a:path>
            </a:pathLst>
          </a:custGeom>
          <a:solidFill>
            <a:srgbClr val="0671D2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anchor="t" anchorCtr="0" forceAA="0" compatLnSpc="1">
            <a:normAutofit/>
          </a:bodyPr>
          <a:lstStyle/>
          <a:p>
            <a:pPr algn="ctr"/>
            <a:endParaRPr lang="en-US" altLang="ko-KR" sz="1050" b="1" dirty="0">
              <a:solidFill>
                <a:schemeClr val="bg1"/>
              </a:solidFill>
            </a:endParaRPr>
          </a:p>
        </p:txBody>
      </p:sp>
      <p:sp>
        <p:nvSpPr>
          <p:cNvPr id="13" name="淘宝-想搞设计PPT(倒卖必究)-13"/>
          <p:cNvSpPr txBox="1"/>
          <p:nvPr/>
        </p:nvSpPr>
        <p:spPr>
          <a:xfrm>
            <a:off x="1679982" y="2765723"/>
            <a:ext cx="2585799" cy="1558438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400" b="1" dirty="0">
                <a:solidFill>
                  <a:srgbClr val="04559D"/>
                </a:solidFill>
              </a:rPr>
              <a:t>插入一个标题</a:t>
            </a:r>
            <a:endParaRPr lang="en-US" altLang="zh-CN" sz="2400" b="1" dirty="0">
              <a:solidFill>
                <a:srgbClr val="A3010B"/>
              </a:solidFill>
            </a:endParaRPr>
          </a:p>
        </p:txBody>
      </p:sp>
      <p:cxnSp>
        <p:nvCxnSpPr>
          <p:cNvPr id="21" name="淘宝-想搞设计PPT(倒卖必究)-21"/>
          <p:cNvCxnSpPr/>
          <p:nvPr/>
        </p:nvCxnSpPr>
        <p:spPr>
          <a:xfrm>
            <a:off x="1653770" y="1504035"/>
            <a:ext cx="0" cy="597159"/>
          </a:xfrm>
          <a:prstGeom prst="line">
            <a:avLst/>
          </a:prstGeom>
          <a:ln w="12700" cmpd="sng">
            <a:solidFill>
              <a:srgbClr val="04559D"/>
            </a:solidFill>
            <a:prstDash val="sysDash"/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淘宝-想搞设计PPT(倒卖必究)-20"/>
          <p:cNvCxnSpPr/>
          <p:nvPr/>
        </p:nvCxnSpPr>
        <p:spPr>
          <a:xfrm>
            <a:off x="1653770" y="1504035"/>
            <a:ext cx="5351180" cy="672515"/>
          </a:xfrm>
          <a:prstGeom prst="bentConnector3">
            <a:avLst>
              <a:gd name="adj1" fmla="val 50000"/>
            </a:avLst>
          </a:prstGeom>
          <a:ln w="12700" cmpd="sng">
            <a:solidFill>
              <a:srgbClr val="0671D2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淘宝-想搞设计PPT(倒卖必究)-22"/>
          <p:cNvCxnSpPr/>
          <p:nvPr/>
        </p:nvCxnSpPr>
        <p:spPr>
          <a:xfrm flipH="1">
            <a:off x="4844950" y="3492697"/>
            <a:ext cx="2160000" cy="19655"/>
          </a:xfrm>
          <a:prstGeom prst="line">
            <a:avLst/>
          </a:prstGeom>
          <a:ln w="12700" cmpd="sng">
            <a:solidFill>
              <a:srgbClr val="A6A6A6"/>
            </a:solidFill>
            <a:prstDash val="sysDash"/>
            <a:headEnd type="triangl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淘宝-想搞设计PPT(倒卖必究)-23"/>
          <p:cNvCxnSpPr/>
          <p:nvPr/>
        </p:nvCxnSpPr>
        <p:spPr>
          <a:xfrm flipV="1">
            <a:off x="2798945" y="5112433"/>
            <a:ext cx="4176011" cy="389535"/>
          </a:xfrm>
          <a:prstGeom prst="bentConnector3">
            <a:avLst>
              <a:gd name="adj1" fmla="val 35545"/>
            </a:avLst>
          </a:prstGeom>
          <a:ln w="12700" cmpd="sng">
            <a:solidFill>
              <a:srgbClr val="8AC3F7"/>
            </a:solidFill>
            <a:prstDash val="sysDash"/>
            <a:headEnd type="oval" w="lg" len="lg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7395988" y="1045434"/>
            <a:ext cx="3648948" cy="1620000"/>
            <a:chOff x="7395988" y="1147034"/>
            <a:chExt cx="3648948" cy="1620000"/>
          </a:xfrm>
        </p:grpSpPr>
        <p:sp>
          <p:nvSpPr>
            <p:cNvPr id="14" name="淘宝-想搞设计PPT(倒卖必究)-14"/>
            <p:cNvSpPr/>
            <p:nvPr/>
          </p:nvSpPr>
          <p:spPr>
            <a:xfrm>
              <a:off x="7395988" y="1147034"/>
              <a:ext cx="3648948" cy="1620000"/>
            </a:xfrm>
            <a:prstGeom prst="rect">
              <a:avLst/>
            </a:prstGeom>
            <a:solidFill>
              <a:srgbClr val="0671D2"/>
            </a:solidFill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just">
                <a:lnSpc>
                  <a:spcPct val="150000"/>
                </a:lnSpc>
              </a:pPr>
              <a:endParaRPr lang="en-US" altLang="zh-CN" sz="1600" spc="100" dirty="0">
                <a:solidFill>
                  <a:srgbClr val="FFFFFF"/>
                </a:solidFill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600" spc="100" dirty="0">
                  <a:solidFill>
                    <a:srgbClr val="FFFFFF"/>
                  </a:solidFill>
                </a:rPr>
                <a:t>请在这里输入你的正文，详细阐述与关键词标题相关的具体内容。</a:t>
              </a:r>
            </a:p>
          </p:txBody>
        </p:sp>
        <p:sp>
          <p:nvSpPr>
            <p:cNvPr id="17" name="淘宝-想搞设计PPT(倒卖必究)-17"/>
            <p:cNvSpPr/>
            <p:nvPr/>
          </p:nvSpPr>
          <p:spPr bwMode="auto">
            <a:xfrm>
              <a:off x="7566523" y="1293174"/>
              <a:ext cx="426781" cy="394625"/>
            </a:xfrm>
            <a:custGeom>
              <a:avLst/>
              <a:gdLst>
                <a:gd name="T0" fmla="*/ 327817289 w 20633"/>
                <a:gd name="T1" fmla="*/ 95506124 h 20188"/>
                <a:gd name="T2" fmla="*/ 149036582 w 20633"/>
                <a:gd name="T3" fmla="*/ 1105424 h 20188"/>
                <a:gd name="T4" fmla="*/ 732889 w 20633"/>
                <a:gd name="T5" fmla="*/ 126393581 h 20188"/>
                <a:gd name="T6" fmla="*/ 65091503 w 20633"/>
                <a:gd name="T7" fmla="*/ 202378713 h 20188"/>
                <a:gd name="T8" fmla="*/ 33422420 w 20633"/>
                <a:gd name="T9" fmla="*/ 250487723 h 20188"/>
                <a:gd name="T10" fmla="*/ 132079443 w 20633"/>
                <a:gd name="T11" fmla="*/ 220615998 h 20188"/>
                <a:gd name="T12" fmla="*/ 179512203 w 20633"/>
                <a:gd name="T13" fmla="*/ 220781095 h 20188"/>
                <a:gd name="T14" fmla="*/ 327817289 w 20633"/>
                <a:gd name="T15" fmla="*/ 95506124 h 20188"/>
                <a:gd name="T16" fmla="*/ 327817289 w 20633"/>
                <a:gd name="T17" fmla="*/ 95506124 h 2018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633" h="20188">
                  <a:moveTo>
                    <a:pt x="20588" y="7520"/>
                  </a:moveTo>
                  <a:cubicBezTo>
                    <a:pt x="20060" y="2743"/>
                    <a:pt x="15032" y="-585"/>
                    <a:pt x="9360" y="87"/>
                  </a:cubicBezTo>
                  <a:cubicBezTo>
                    <a:pt x="3687" y="758"/>
                    <a:pt x="-483" y="5175"/>
                    <a:pt x="46" y="9952"/>
                  </a:cubicBezTo>
                  <a:cubicBezTo>
                    <a:pt x="325" y="12477"/>
                    <a:pt x="1863" y="14597"/>
                    <a:pt x="4088" y="15935"/>
                  </a:cubicBezTo>
                  <a:cubicBezTo>
                    <a:pt x="4197" y="16993"/>
                    <a:pt x="3829" y="18342"/>
                    <a:pt x="2099" y="19723"/>
                  </a:cubicBezTo>
                  <a:cubicBezTo>
                    <a:pt x="1392" y="20287"/>
                    <a:pt x="4963" y="21015"/>
                    <a:pt x="8295" y="17371"/>
                  </a:cubicBezTo>
                  <a:cubicBezTo>
                    <a:pt x="9253" y="17495"/>
                    <a:pt x="10253" y="17505"/>
                    <a:pt x="11274" y="17384"/>
                  </a:cubicBezTo>
                  <a:cubicBezTo>
                    <a:pt x="16947" y="16713"/>
                    <a:pt x="21117" y="12296"/>
                    <a:pt x="20588" y="7520"/>
                  </a:cubicBezTo>
                  <a:close/>
                  <a:moveTo>
                    <a:pt x="20588" y="7520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4" name="淘宝-想搞设计PPT(倒卖必究)-24"/>
            <p:cNvSpPr txBox="1"/>
            <p:nvPr/>
          </p:nvSpPr>
          <p:spPr>
            <a:xfrm>
              <a:off x="8504180" y="1147034"/>
              <a:ext cx="2540755" cy="558544"/>
            </a:xfrm>
            <a:prstGeom prst="rect">
              <a:avLst/>
            </a:prstGeom>
            <a:noFill/>
          </p:spPr>
          <p:txBody>
            <a:bodyPr wrap="square" lIns="91440" tIns="45720" rIns="91440" bIns="45720" anchor="b">
              <a:normAutofit/>
            </a:bodyPr>
            <a:lstStyle/>
            <a:p>
              <a:pPr algn="r"/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插入一个小标题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395988" y="2821803"/>
            <a:ext cx="3648948" cy="1625843"/>
            <a:chOff x="7395988" y="2827645"/>
            <a:chExt cx="3648948" cy="1625843"/>
          </a:xfrm>
        </p:grpSpPr>
        <p:sp>
          <p:nvSpPr>
            <p:cNvPr id="15" name="淘宝-想搞设计PPT(倒卖必究)-15"/>
            <p:cNvSpPr/>
            <p:nvPr/>
          </p:nvSpPr>
          <p:spPr>
            <a:xfrm>
              <a:off x="7395988" y="2833488"/>
              <a:ext cx="3648948" cy="1620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just">
                <a:lnSpc>
                  <a:spcPct val="150000"/>
                </a:lnSpc>
              </a:pPr>
              <a:endParaRPr lang="en-US" altLang="zh-CN" sz="1600" spc="100" dirty="0">
                <a:solidFill>
                  <a:srgbClr val="FFFFFF"/>
                </a:solidFill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600" spc="100" dirty="0">
                  <a:solidFill>
                    <a:srgbClr val="FFFFFF"/>
                  </a:solidFill>
                </a:rPr>
                <a:t>请在这里输入你的正文，详细阐述与关键词标题相关的具体内容。</a:t>
              </a:r>
            </a:p>
          </p:txBody>
        </p:sp>
        <p:sp>
          <p:nvSpPr>
            <p:cNvPr id="18" name="淘宝-想搞设计PPT(倒卖必究)-18"/>
            <p:cNvSpPr/>
            <p:nvPr/>
          </p:nvSpPr>
          <p:spPr bwMode="auto">
            <a:xfrm>
              <a:off x="7566523" y="2990842"/>
              <a:ext cx="426781" cy="426781"/>
            </a:xfrm>
            <a:custGeom>
              <a:avLst/>
              <a:gdLst>
                <a:gd name="connsiteX0" fmla="*/ 159935 w 426781"/>
                <a:gd name="connsiteY0" fmla="*/ 208670 h 426781"/>
                <a:gd name="connsiteX1" fmla="*/ 102131 w 426781"/>
                <a:gd name="connsiteY1" fmla="*/ 266594 h 426781"/>
                <a:gd name="connsiteX2" fmla="*/ 159935 w 426781"/>
                <a:gd name="connsiteY2" fmla="*/ 324532 h 426781"/>
                <a:gd name="connsiteX3" fmla="*/ 217724 w 426781"/>
                <a:gd name="connsiteY3" fmla="*/ 266594 h 426781"/>
                <a:gd name="connsiteX4" fmla="*/ 159935 w 426781"/>
                <a:gd name="connsiteY4" fmla="*/ 208670 h 426781"/>
                <a:gd name="connsiteX5" fmla="*/ 141363 w 426781"/>
                <a:gd name="connsiteY5" fmla="*/ 106139 h 426781"/>
                <a:gd name="connsiteX6" fmla="*/ 178537 w 426781"/>
                <a:gd name="connsiteY6" fmla="*/ 106139 h 426781"/>
                <a:gd name="connsiteX7" fmla="*/ 188667 w 426781"/>
                <a:gd name="connsiteY7" fmla="*/ 114586 h 426781"/>
                <a:gd name="connsiteX8" fmla="*/ 197449 w 426781"/>
                <a:gd name="connsiteY8" fmla="*/ 162489 h 426781"/>
                <a:gd name="connsiteX9" fmla="*/ 206113 w 426781"/>
                <a:gd name="connsiteY9" fmla="*/ 166126 h 426781"/>
                <a:gd name="connsiteX10" fmla="*/ 246752 w 426781"/>
                <a:gd name="connsiteY10" fmla="*/ 138664 h 426781"/>
                <a:gd name="connsiteX11" fmla="*/ 259904 w 426781"/>
                <a:gd name="connsiteY11" fmla="*/ 139925 h 426781"/>
                <a:gd name="connsiteX12" fmla="*/ 286192 w 426781"/>
                <a:gd name="connsiteY12" fmla="*/ 166274 h 426781"/>
                <a:gd name="connsiteX13" fmla="*/ 287466 w 426781"/>
                <a:gd name="connsiteY13" fmla="*/ 179471 h 426781"/>
                <a:gd name="connsiteX14" fmla="*/ 260067 w 426781"/>
                <a:gd name="connsiteY14" fmla="*/ 220205 h 426781"/>
                <a:gd name="connsiteX15" fmla="*/ 263695 w 426781"/>
                <a:gd name="connsiteY15" fmla="*/ 228859 h 426781"/>
                <a:gd name="connsiteX16" fmla="*/ 311488 w 426781"/>
                <a:gd name="connsiteY16" fmla="*/ 237691 h 426781"/>
                <a:gd name="connsiteX17" fmla="*/ 319900 w 426781"/>
                <a:gd name="connsiteY17" fmla="*/ 247830 h 426781"/>
                <a:gd name="connsiteX18" fmla="*/ 319900 w 426781"/>
                <a:gd name="connsiteY18" fmla="*/ 285090 h 426781"/>
                <a:gd name="connsiteX19" fmla="*/ 311488 w 426781"/>
                <a:gd name="connsiteY19" fmla="*/ 295229 h 426781"/>
                <a:gd name="connsiteX20" fmla="*/ 263680 w 426781"/>
                <a:gd name="connsiteY20" fmla="*/ 304061 h 426781"/>
                <a:gd name="connsiteX21" fmla="*/ 260052 w 426781"/>
                <a:gd name="connsiteY21" fmla="*/ 312731 h 426781"/>
                <a:gd name="connsiteX22" fmla="*/ 287466 w 426781"/>
                <a:gd name="connsiteY22" fmla="*/ 353464 h 426781"/>
                <a:gd name="connsiteX23" fmla="*/ 286192 w 426781"/>
                <a:gd name="connsiteY23" fmla="*/ 366661 h 426781"/>
                <a:gd name="connsiteX24" fmla="*/ 259904 w 426781"/>
                <a:gd name="connsiteY24" fmla="*/ 392995 h 426781"/>
                <a:gd name="connsiteX25" fmla="*/ 246752 w 426781"/>
                <a:gd name="connsiteY25" fmla="*/ 394272 h 426781"/>
                <a:gd name="connsiteX26" fmla="*/ 206113 w 426781"/>
                <a:gd name="connsiteY26" fmla="*/ 366809 h 426781"/>
                <a:gd name="connsiteX27" fmla="*/ 197449 w 426781"/>
                <a:gd name="connsiteY27" fmla="*/ 370446 h 426781"/>
                <a:gd name="connsiteX28" fmla="*/ 188667 w 426781"/>
                <a:gd name="connsiteY28" fmla="*/ 418335 h 426781"/>
                <a:gd name="connsiteX29" fmla="*/ 178537 w 426781"/>
                <a:gd name="connsiteY29" fmla="*/ 426781 h 426781"/>
                <a:gd name="connsiteX30" fmla="*/ 141363 w 426781"/>
                <a:gd name="connsiteY30" fmla="*/ 426781 h 426781"/>
                <a:gd name="connsiteX31" fmla="*/ 131233 w 426781"/>
                <a:gd name="connsiteY31" fmla="*/ 418335 h 426781"/>
                <a:gd name="connsiteX32" fmla="*/ 122450 w 426781"/>
                <a:gd name="connsiteY32" fmla="*/ 370446 h 426781"/>
                <a:gd name="connsiteX33" fmla="*/ 113786 w 426781"/>
                <a:gd name="connsiteY33" fmla="*/ 366809 h 426781"/>
                <a:gd name="connsiteX34" fmla="*/ 73162 w 426781"/>
                <a:gd name="connsiteY34" fmla="*/ 394272 h 426781"/>
                <a:gd name="connsiteX35" fmla="*/ 59996 w 426781"/>
                <a:gd name="connsiteY35" fmla="*/ 392995 h 426781"/>
                <a:gd name="connsiteX36" fmla="*/ 33708 w 426781"/>
                <a:gd name="connsiteY36" fmla="*/ 366646 h 426781"/>
                <a:gd name="connsiteX37" fmla="*/ 32434 w 426781"/>
                <a:gd name="connsiteY37" fmla="*/ 353464 h 426781"/>
                <a:gd name="connsiteX38" fmla="*/ 59848 w 426781"/>
                <a:gd name="connsiteY38" fmla="*/ 312731 h 426781"/>
                <a:gd name="connsiteX39" fmla="*/ 56219 w 426781"/>
                <a:gd name="connsiteY39" fmla="*/ 304061 h 426781"/>
                <a:gd name="connsiteX40" fmla="*/ 8412 w 426781"/>
                <a:gd name="connsiteY40" fmla="*/ 295229 h 426781"/>
                <a:gd name="connsiteX41" fmla="*/ 0 w 426781"/>
                <a:gd name="connsiteY41" fmla="*/ 285090 h 426781"/>
                <a:gd name="connsiteX42" fmla="*/ 0 w 426781"/>
                <a:gd name="connsiteY42" fmla="*/ 247830 h 426781"/>
                <a:gd name="connsiteX43" fmla="*/ 8412 w 426781"/>
                <a:gd name="connsiteY43" fmla="*/ 237691 h 426781"/>
                <a:gd name="connsiteX44" fmla="*/ 56204 w 426781"/>
                <a:gd name="connsiteY44" fmla="*/ 228859 h 426781"/>
                <a:gd name="connsiteX45" fmla="*/ 59833 w 426781"/>
                <a:gd name="connsiteY45" fmla="*/ 220205 h 426781"/>
                <a:gd name="connsiteX46" fmla="*/ 32434 w 426781"/>
                <a:gd name="connsiteY46" fmla="*/ 179471 h 426781"/>
                <a:gd name="connsiteX47" fmla="*/ 33708 w 426781"/>
                <a:gd name="connsiteY47" fmla="*/ 166274 h 426781"/>
                <a:gd name="connsiteX48" fmla="*/ 59996 w 426781"/>
                <a:gd name="connsiteY48" fmla="*/ 139925 h 426781"/>
                <a:gd name="connsiteX49" fmla="*/ 73162 w 426781"/>
                <a:gd name="connsiteY49" fmla="*/ 138664 h 426781"/>
                <a:gd name="connsiteX50" fmla="*/ 113786 w 426781"/>
                <a:gd name="connsiteY50" fmla="*/ 166126 h 426781"/>
                <a:gd name="connsiteX51" fmla="*/ 122450 w 426781"/>
                <a:gd name="connsiteY51" fmla="*/ 162489 h 426781"/>
                <a:gd name="connsiteX52" fmla="*/ 131233 w 426781"/>
                <a:gd name="connsiteY52" fmla="*/ 114586 h 426781"/>
                <a:gd name="connsiteX53" fmla="*/ 141363 w 426781"/>
                <a:gd name="connsiteY53" fmla="*/ 106139 h 426781"/>
                <a:gd name="connsiteX54" fmla="*/ 347184 w 426781"/>
                <a:gd name="connsiteY54" fmla="*/ 55084 h 426781"/>
                <a:gd name="connsiteX55" fmla="*/ 322412 w 426781"/>
                <a:gd name="connsiteY55" fmla="*/ 79841 h 426781"/>
                <a:gd name="connsiteX56" fmla="*/ 347184 w 426781"/>
                <a:gd name="connsiteY56" fmla="*/ 104613 h 426781"/>
                <a:gd name="connsiteX57" fmla="*/ 371948 w 426781"/>
                <a:gd name="connsiteY57" fmla="*/ 79841 h 426781"/>
                <a:gd name="connsiteX58" fmla="*/ 347184 w 426781"/>
                <a:gd name="connsiteY58" fmla="*/ 55084 h 426781"/>
                <a:gd name="connsiteX59" fmla="*/ 337720 w 426781"/>
                <a:gd name="connsiteY59" fmla="*/ 0 h 426781"/>
                <a:gd name="connsiteX60" fmla="*/ 356271 w 426781"/>
                <a:gd name="connsiteY60" fmla="*/ 0 h 426781"/>
                <a:gd name="connsiteX61" fmla="*/ 361317 w 426781"/>
                <a:gd name="connsiteY61" fmla="*/ 4204 h 426781"/>
                <a:gd name="connsiteX62" fmla="*/ 365705 w 426781"/>
                <a:gd name="connsiteY62" fmla="*/ 28045 h 426781"/>
                <a:gd name="connsiteX63" fmla="*/ 370027 w 426781"/>
                <a:gd name="connsiteY63" fmla="*/ 29862 h 426781"/>
                <a:gd name="connsiteX64" fmla="*/ 390292 w 426781"/>
                <a:gd name="connsiteY64" fmla="*/ 16187 h 426781"/>
                <a:gd name="connsiteX65" fmla="*/ 396853 w 426781"/>
                <a:gd name="connsiteY65" fmla="*/ 16815 h 426781"/>
                <a:gd name="connsiteX66" fmla="*/ 409966 w 426781"/>
                <a:gd name="connsiteY66" fmla="*/ 29929 h 426781"/>
                <a:gd name="connsiteX67" fmla="*/ 410594 w 426781"/>
                <a:gd name="connsiteY67" fmla="*/ 36489 h 426781"/>
                <a:gd name="connsiteX68" fmla="*/ 396926 w 426781"/>
                <a:gd name="connsiteY68" fmla="*/ 56754 h 426781"/>
                <a:gd name="connsiteX69" fmla="*/ 398744 w 426781"/>
                <a:gd name="connsiteY69" fmla="*/ 61076 h 426781"/>
                <a:gd name="connsiteX70" fmla="*/ 422577 w 426781"/>
                <a:gd name="connsiteY70" fmla="*/ 65464 h 426781"/>
                <a:gd name="connsiteX71" fmla="*/ 426781 w 426781"/>
                <a:gd name="connsiteY71" fmla="*/ 70518 h 426781"/>
                <a:gd name="connsiteX72" fmla="*/ 426781 w 426781"/>
                <a:gd name="connsiteY72" fmla="*/ 89061 h 426781"/>
                <a:gd name="connsiteX73" fmla="*/ 422577 w 426781"/>
                <a:gd name="connsiteY73" fmla="*/ 94115 h 426781"/>
                <a:gd name="connsiteX74" fmla="*/ 398736 w 426781"/>
                <a:gd name="connsiteY74" fmla="*/ 98503 h 426781"/>
                <a:gd name="connsiteX75" fmla="*/ 396926 w 426781"/>
                <a:gd name="connsiteY75" fmla="*/ 102818 h 426781"/>
                <a:gd name="connsiteX76" fmla="*/ 410594 w 426781"/>
                <a:gd name="connsiteY76" fmla="*/ 123090 h 426781"/>
                <a:gd name="connsiteX77" fmla="*/ 409966 w 426781"/>
                <a:gd name="connsiteY77" fmla="*/ 129665 h 426781"/>
                <a:gd name="connsiteX78" fmla="*/ 396853 w 426781"/>
                <a:gd name="connsiteY78" fmla="*/ 142764 h 426781"/>
                <a:gd name="connsiteX79" fmla="*/ 390292 w 426781"/>
                <a:gd name="connsiteY79" fmla="*/ 143400 h 426781"/>
                <a:gd name="connsiteX80" fmla="*/ 370027 w 426781"/>
                <a:gd name="connsiteY80" fmla="*/ 129725 h 426781"/>
                <a:gd name="connsiteX81" fmla="*/ 365705 w 426781"/>
                <a:gd name="connsiteY81" fmla="*/ 131535 h 426781"/>
                <a:gd name="connsiteX82" fmla="*/ 361317 w 426781"/>
                <a:gd name="connsiteY82" fmla="*/ 155375 h 426781"/>
                <a:gd name="connsiteX83" fmla="*/ 356271 w 426781"/>
                <a:gd name="connsiteY83" fmla="*/ 159579 h 426781"/>
                <a:gd name="connsiteX84" fmla="*/ 337720 w 426781"/>
                <a:gd name="connsiteY84" fmla="*/ 159579 h 426781"/>
                <a:gd name="connsiteX85" fmla="*/ 332666 w 426781"/>
                <a:gd name="connsiteY85" fmla="*/ 155375 h 426781"/>
                <a:gd name="connsiteX86" fmla="*/ 328278 w 426781"/>
                <a:gd name="connsiteY86" fmla="*/ 131535 h 426781"/>
                <a:gd name="connsiteX87" fmla="*/ 323956 w 426781"/>
                <a:gd name="connsiteY87" fmla="*/ 129725 h 426781"/>
                <a:gd name="connsiteX88" fmla="*/ 303691 w 426781"/>
                <a:gd name="connsiteY88" fmla="*/ 143400 h 426781"/>
                <a:gd name="connsiteX89" fmla="*/ 297131 w 426781"/>
                <a:gd name="connsiteY89" fmla="*/ 142764 h 426781"/>
                <a:gd name="connsiteX90" fmla="*/ 284017 w 426781"/>
                <a:gd name="connsiteY90" fmla="*/ 129651 h 426781"/>
                <a:gd name="connsiteX91" fmla="*/ 283389 w 426781"/>
                <a:gd name="connsiteY91" fmla="*/ 123090 h 426781"/>
                <a:gd name="connsiteX92" fmla="*/ 297064 w 426781"/>
                <a:gd name="connsiteY92" fmla="*/ 102818 h 426781"/>
                <a:gd name="connsiteX93" fmla="*/ 295247 w 426781"/>
                <a:gd name="connsiteY93" fmla="*/ 98503 h 426781"/>
                <a:gd name="connsiteX94" fmla="*/ 271406 w 426781"/>
                <a:gd name="connsiteY94" fmla="*/ 94115 h 426781"/>
                <a:gd name="connsiteX95" fmla="*/ 267202 w 426781"/>
                <a:gd name="connsiteY95" fmla="*/ 89061 h 426781"/>
                <a:gd name="connsiteX96" fmla="*/ 267202 w 426781"/>
                <a:gd name="connsiteY96" fmla="*/ 70518 h 426781"/>
                <a:gd name="connsiteX97" fmla="*/ 271406 w 426781"/>
                <a:gd name="connsiteY97" fmla="*/ 65464 h 426781"/>
                <a:gd name="connsiteX98" fmla="*/ 295247 w 426781"/>
                <a:gd name="connsiteY98" fmla="*/ 61076 h 426781"/>
                <a:gd name="connsiteX99" fmla="*/ 297057 w 426781"/>
                <a:gd name="connsiteY99" fmla="*/ 56754 h 426781"/>
                <a:gd name="connsiteX100" fmla="*/ 283389 w 426781"/>
                <a:gd name="connsiteY100" fmla="*/ 36489 h 426781"/>
                <a:gd name="connsiteX101" fmla="*/ 284017 w 426781"/>
                <a:gd name="connsiteY101" fmla="*/ 29929 h 426781"/>
                <a:gd name="connsiteX102" fmla="*/ 297131 w 426781"/>
                <a:gd name="connsiteY102" fmla="*/ 16815 h 426781"/>
                <a:gd name="connsiteX103" fmla="*/ 303691 w 426781"/>
                <a:gd name="connsiteY103" fmla="*/ 16187 h 426781"/>
                <a:gd name="connsiteX104" fmla="*/ 323956 w 426781"/>
                <a:gd name="connsiteY104" fmla="*/ 29855 h 426781"/>
                <a:gd name="connsiteX105" fmla="*/ 328278 w 426781"/>
                <a:gd name="connsiteY105" fmla="*/ 28045 h 426781"/>
                <a:gd name="connsiteX106" fmla="*/ 332666 w 426781"/>
                <a:gd name="connsiteY106" fmla="*/ 4204 h 426781"/>
                <a:gd name="connsiteX107" fmla="*/ 337720 w 426781"/>
                <a:gd name="connsiteY107" fmla="*/ 0 h 4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26781" h="426781">
                  <a:moveTo>
                    <a:pt x="159935" y="208670"/>
                  </a:moveTo>
                  <a:cubicBezTo>
                    <a:pt x="128004" y="208670"/>
                    <a:pt x="102131" y="234604"/>
                    <a:pt x="102131" y="266594"/>
                  </a:cubicBezTo>
                  <a:cubicBezTo>
                    <a:pt x="102131" y="298584"/>
                    <a:pt x="128004" y="324532"/>
                    <a:pt x="159935" y="324532"/>
                  </a:cubicBezTo>
                  <a:cubicBezTo>
                    <a:pt x="191851" y="324532"/>
                    <a:pt x="217724" y="298584"/>
                    <a:pt x="217724" y="266594"/>
                  </a:cubicBezTo>
                  <a:cubicBezTo>
                    <a:pt x="217724" y="234604"/>
                    <a:pt x="191851" y="208670"/>
                    <a:pt x="159935" y="208670"/>
                  </a:cubicBezTo>
                  <a:close/>
                  <a:moveTo>
                    <a:pt x="141363" y="106139"/>
                  </a:moveTo>
                  <a:lnTo>
                    <a:pt x="178537" y="106139"/>
                  </a:lnTo>
                  <a:cubicBezTo>
                    <a:pt x="183261" y="106139"/>
                    <a:pt x="187808" y="109939"/>
                    <a:pt x="188667" y="114586"/>
                  </a:cubicBezTo>
                  <a:lnTo>
                    <a:pt x="197449" y="162489"/>
                  </a:lnTo>
                  <a:cubicBezTo>
                    <a:pt x="198308" y="167120"/>
                    <a:pt x="202203" y="168768"/>
                    <a:pt x="206113" y="166126"/>
                  </a:cubicBezTo>
                  <a:lnTo>
                    <a:pt x="246752" y="138664"/>
                  </a:lnTo>
                  <a:cubicBezTo>
                    <a:pt x="250647" y="136021"/>
                    <a:pt x="256571" y="136585"/>
                    <a:pt x="259904" y="139925"/>
                  </a:cubicBezTo>
                  <a:lnTo>
                    <a:pt x="286192" y="166274"/>
                  </a:lnTo>
                  <a:cubicBezTo>
                    <a:pt x="289539" y="169614"/>
                    <a:pt x="290102" y="175552"/>
                    <a:pt x="287466" y="179471"/>
                  </a:cubicBezTo>
                  <a:lnTo>
                    <a:pt x="260067" y="220205"/>
                  </a:lnTo>
                  <a:cubicBezTo>
                    <a:pt x="257430" y="224109"/>
                    <a:pt x="259060" y="228013"/>
                    <a:pt x="263695" y="228859"/>
                  </a:cubicBezTo>
                  <a:lnTo>
                    <a:pt x="311488" y="237691"/>
                  </a:lnTo>
                  <a:cubicBezTo>
                    <a:pt x="316109" y="238552"/>
                    <a:pt x="319900" y="243110"/>
                    <a:pt x="319900" y="247830"/>
                  </a:cubicBezTo>
                  <a:lnTo>
                    <a:pt x="319900" y="285090"/>
                  </a:lnTo>
                  <a:cubicBezTo>
                    <a:pt x="319900" y="289825"/>
                    <a:pt x="316109" y="294383"/>
                    <a:pt x="311488" y="295229"/>
                  </a:cubicBezTo>
                  <a:lnTo>
                    <a:pt x="263680" y="304061"/>
                  </a:lnTo>
                  <a:cubicBezTo>
                    <a:pt x="259060" y="304922"/>
                    <a:pt x="257416" y="308826"/>
                    <a:pt x="260052" y="312731"/>
                  </a:cubicBezTo>
                  <a:lnTo>
                    <a:pt x="287466" y="353464"/>
                  </a:lnTo>
                  <a:cubicBezTo>
                    <a:pt x="290102" y="357368"/>
                    <a:pt x="289525" y="363306"/>
                    <a:pt x="286192" y="366661"/>
                  </a:cubicBezTo>
                  <a:lnTo>
                    <a:pt x="259904" y="392995"/>
                  </a:lnTo>
                  <a:cubicBezTo>
                    <a:pt x="256571" y="396350"/>
                    <a:pt x="250647" y="396914"/>
                    <a:pt x="246752" y="394272"/>
                  </a:cubicBezTo>
                  <a:lnTo>
                    <a:pt x="206113" y="366809"/>
                  </a:lnTo>
                  <a:cubicBezTo>
                    <a:pt x="202203" y="364152"/>
                    <a:pt x="198308" y="365800"/>
                    <a:pt x="197449" y="370446"/>
                  </a:cubicBezTo>
                  <a:lnTo>
                    <a:pt x="188667" y="418335"/>
                  </a:lnTo>
                  <a:cubicBezTo>
                    <a:pt x="187808" y="422981"/>
                    <a:pt x="183261" y="426781"/>
                    <a:pt x="178537" y="426781"/>
                  </a:cubicBezTo>
                  <a:lnTo>
                    <a:pt x="141363" y="426781"/>
                  </a:lnTo>
                  <a:cubicBezTo>
                    <a:pt x="136639" y="426781"/>
                    <a:pt x="132092" y="422981"/>
                    <a:pt x="131233" y="418335"/>
                  </a:cubicBezTo>
                  <a:lnTo>
                    <a:pt x="122450" y="370446"/>
                  </a:lnTo>
                  <a:cubicBezTo>
                    <a:pt x="121591" y="365815"/>
                    <a:pt x="117696" y="364167"/>
                    <a:pt x="113786" y="366809"/>
                  </a:cubicBezTo>
                  <a:lnTo>
                    <a:pt x="73162" y="394272"/>
                  </a:lnTo>
                  <a:cubicBezTo>
                    <a:pt x="69252" y="396914"/>
                    <a:pt x="63328" y="396335"/>
                    <a:pt x="59996" y="392995"/>
                  </a:cubicBezTo>
                  <a:lnTo>
                    <a:pt x="33708" y="366646"/>
                  </a:lnTo>
                  <a:cubicBezTo>
                    <a:pt x="30361" y="363306"/>
                    <a:pt x="29798" y="357368"/>
                    <a:pt x="32434" y="353464"/>
                  </a:cubicBezTo>
                  <a:lnTo>
                    <a:pt x="59848" y="312731"/>
                  </a:lnTo>
                  <a:cubicBezTo>
                    <a:pt x="62484" y="308826"/>
                    <a:pt x="60840" y="304922"/>
                    <a:pt x="56219" y="304061"/>
                  </a:cubicBezTo>
                  <a:lnTo>
                    <a:pt x="8412" y="295229"/>
                  </a:lnTo>
                  <a:cubicBezTo>
                    <a:pt x="3791" y="294383"/>
                    <a:pt x="0" y="289825"/>
                    <a:pt x="0" y="285090"/>
                  </a:cubicBezTo>
                  <a:lnTo>
                    <a:pt x="0" y="247830"/>
                  </a:lnTo>
                  <a:cubicBezTo>
                    <a:pt x="0" y="243110"/>
                    <a:pt x="3791" y="238552"/>
                    <a:pt x="8412" y="237691"/>
                  </a:cubicBezTo>
                  <a:lnTo>
                    <a:pt x="56204" y="228859"/>
                  </a:lnTo>
                  <a:cubicBezTo>
                    <a:pt x="60840" y="228013"/>
                    <a:pt x="62469" y="224109"/>
                    <a:pt x="59833" y="220205"/>
                  </a:cubicBezTo>
                  <a:lnTo>
                    <a:pt x="32434" y="179471"/>
                  </a:lnTo>
                  <a:cubicBezTo>
                    <a:pt x="29798" y="175567"/>
                    <a:pt x="30375" y="169614"/>
                    <a:pt x="33708" y="166274"/>
                  </a:cubicBezTo>
                  <a:lnTo>
                    <a:pt x="59996" y="139925"/>
                  </a:lnTo>
                  <a:cubicBezTo>
                    <a:pt x="63328" y="136585"/>
                    <a:pt x="69252" y="136021"/>
                    <a:pt x="73162" y="138664"/>
                  </a:cubicBezTo>
                  <a:lnTo>
                    <a:pt x="113786" y="166126"/>
                  </a:lnTo>
                  <a:cubicBezTo>
                    <a:pt x="117696" y="168768"/>
                    <a:pt x="121591" y="167120"/>
                    <a:pt x="122450" y="162489"/>
                  </a:cubicBezTo>
                  <a:lnTo>
                    <a:pt x="131233" y="114586"/>
                  </a:lnTo>
                  <a:cubicBezTo>
                    <a:pt x="132092" y="109939"/>
                    <a:pt x="136639" y="106139"/>
                    <a:pt x="141363" y="106139"/>
                  </a:cubicBezTo>
                  <a:close/>
                  <a:moveTo>
                    <a:pt x="347184" y="55084"/>
                  </a:moveTo>
                  <a:cubicBezTo>
                    <a:pt x="333501" y="55084"/>
                    <a:pt x="322412" y="66166"/>
                    <a:pt x="322412" y="79841"/>
                  </a:cubicBezTo>
                  <a:cubicBezTo>
                    <a:pt x="322412" y="93524"/>
                    <a:pt x="333501" y="104613"/>
                    <a:pt x="347184" y="104613"/>
                  </a:cubicBezTo>
                  <a:cubicBezTo>
                    <a:pt x="360859" y="104613"/>
                    <a:pt x="371948" y="93524"/>
                    <a:pt x="371948" y="79841"/>
                  </a:cubicBezTo>
                  <a:cubicBezTo>
                    <a:pt x="371948" y="66166"/>
                    <a:pt x="360859" y="55084"/>
                    <a:pt x="347184" y="55084"/>
                  </a:cubicBezTo>
                  <a:close/>
                  <a:moveTo>
                    <a:pt x="337720" y="0"/>
                  </a:moveTo>
                  <a:lnTo>
                    <a:pt x="356271" y="0"/>
                  </a:lnTo>
                  <a:cubicBezTo>
                    <a:pt x="358620" y="0"/>
                    <a:pt x="360888" y="1884"/>
                    <a:pt x="361317" y="4204"/>
                  </a:cubicBezTo>
                  <a:lnTo>
                    <a:pt x="365705" y="28045"/>
                  </a:lnTo>
                  <a:cubicBezTo>
                    <a:pt x="366134" y="30357"/>
                    <a:pt x="368077" y="31177"/>
                    <a:pt x="370027" y="29862"/>
                  </a:cubicBezTo>
                  <a:lnTo>
                    <a:pt x="390292" y="16187"/>
                  </a:lnTo>
                  <a:cubicBezTo>
                    <a:pt x="392235" y="14872"/>
                    <a:pt x="395190" y="15160"/>
                    <a:pt x="396853" y="16815"/>
                  </a:cubicBezTo>
                  <a:lnTo>
                    <a:pt x="409966" y="29929"/>
                  </a:lnTo>
                  <a:cubicBezTo>
                    <a:pt x="411628" y="31591"/>
                    <a:pt x="411917" y="34546"/>
                    <a:pt x="410594" y="36489"/>
                  </a:cubicBezTo>
                  <a:lnTo>
                    <a:pt x="396926" y="56754"/>
                  </a:lnTo>
                  <a:cubicBezTo>
                    <a:pt x="395619" y="58712"/>
                    <a:pt x="396431" y="60655"/>
                    <a:pt x="398744" y="61076"/>
                  </a:cubicBezTo>
                  <a:lnTo>
                    <a:pt x="422577" y="65464"/>
                  </a:lnTo>
                  <a:cubicBezTo>
                    <a:pt x="424890" y="65893"/>
                    <a:pt x="426781" y="68168"/>
                    <a:pt x="426781" y="70518"/>
                  </a:cubicBezTo>
                  <a:lnTo>
                    <a:pt x="426781" y="89061"/>
                  </a:lnTo>
                  <a:cubicBezTo>
                    <a:pt x="426781" y="91418"/>
                    <a:pt x="424890" y="93686"/>
                    <a:pt x="422577" y="94115"/>
                  </a:cubicBezTo>
                  <a:lnTo>
                    <a:pt x="398736" y="98503"/>
                  </a:lnTo>
                  <a:cubicBezTo>
                    <a:pt x="396424" y="98932"/>
                    <a:pt x="395604" y="100875"/>
                    <a:pt x="396926" y="102818"/>
                  </a:cubicBezTo>
                  <a:lnTo>
                    <a:pt x="410594" y="123090"/>
                  </a:lnTo>
                  <a:cubicBezTo>
                    <a:pt x="411917" y="125041"/>
                    <a:pt x="411628" y="127988"/>
                    <a:pt x="409966" y="129665"/>
                  </a:cubicBezTo>
                  <a:lnTo>
                    <a:pt x="396853" y="142764"/>
                  </a:lnTo>
                  <a:cubicBezTo>
                    <a:pt x="395190" y="144427"/>
                    <a:pt x="392235" y="144722"/>
                    <a:pt x="390292" y="143400"/>
                  </a:cubicBezTo>
                  <a:lnTo>
                    <a:pt x="370027" y="129725"/>
                  </a:lnTo>
                  <a:cubicBezTo>
                    <a:pt x="368069" y="128417"/>
                    <a:pt x="366126" y="129230"/>
                    <a:pt x="365705" y="131535"/>
                  </a:cubicBezTo>
                  <a:lnTo>
                    <a:pt x="361317" y="155375"/>
                  </a:lnTo>
                  <a:cubicBezTo>
                    <a:pt x="360888" y="157695"/>
                    <a:pt x="358620" y="159579"/>
                    <a:pt x="356271" y="159579"/>
                  </a:cubicBezTo>
                  <a:lnTo>
                    <a:pt x="337720" y="159579"/>
                  </a:lnTo>
                  <a:cubicBezTo>
                    <a:pt x="335363" y="159579"/>
                    <a:pt x="333095" y="157695"/>
                    <a:pt x="332666" y="155375"/>
                  </a:cubicBezTo>
                  <a:lnTo>
                    <a:pt x="328278" y="131535"/>
                  </a:lnTo>
                  <a:cubicBezTo>
                    <a:pt x="327849" y="129230"/>
                    <a:pt x="325906" y="128410"/>
                    <a:pt x="323956" y="129725"/>
                  </a:cubicBezTo>
                  <a:lnTo>
                    <a:pt x="303691" y="143400"/>
                  </a:lnTo>
                  <a:cubicBezTo>
                    <a:pt x="301748" y="144722"/>
                    <a:pt x="298793" y="144427"/>
                    <a:pt x="297131" y="142764"/>
                  </a:cubicBezTo>
                  <a:lnTo>
                    <a:pt x="284017" y="129651"/>
                  </a:lnTo>
                  <a:cubicBezTo>
                    <a:pt x="282355" y="127988"/>
                    <a:pt x="282067" y="125041"/>
                    <a:pt x="283389" y="123090"/>
                  </a:cubicBezTo>
                  <a:lnTo>
                    <a:pt x="297064" y="102818"/>
                  </a:lnTo>
                  <a:cubicBezTo>
                    <a:pt x="298372" y="100867"/>
                    <a:pt x="297567" y="98924"/>
                    <a:pt x="295247" y="98503"/>
                  </a:cubicBezTo>
                  <a:lnTo>
                    <a:pt x="271406" y="94115"/>
                  </a:lnTo>
                  <a:cubicBezTo>
                    <a:pt x="269086" y="93686"/>
                    <a:pt x="267202" y="91411"/>
                    <a:pt x="267202" y="89061"/>
                  </a:cubicBezTo>
                  <a:lnTo>
                    <a:pt x="267202" y="70518"/>
                  </a:lnTo>
                  <a:cubicBezTo>
                    <a:pt x="267202" y="68161"/>
                    <a:pt x="269086" y="65893"/>
                    <a:pt x="271406" y="65464"/>
                  </a:cubicBezTo>
                  <a:lnTo>
                    <a:pt x="295247" y="61076"/>
                  </a:lnTo>
                  <a:cubicBezTo>
                    <a:pt x="297552" y="60648"/>
                    <a:pt x="298379" y="58705"/>
                    <a:pt x="297057" y="56754"/>
                  </a:cubicBezTo>
                  <a:lnTo>
                    <a:pt x="283389" y="36489"/>
                  </a:lnTo>
                  <a:cubicBezTo>
                    <a:pt x="282067" y="34553"/>
                    <a:pt x="282355" y="31598"/>
                    <a:pt x="284017" y="29929"/>
                  </a:cubicBezTo>
                  <a:lnTo>
                    <a:pt x="297131" y="16815"/>
                  </a:lnTo>
                  <a:cubicBezTo>
                    <a:pt x="298793" y="15160"/>
                    <a:pt x="301748" y="14872"/>
                    <a:pt x="303691" y="16187"/>
                  </a:cubicBezTo>
                  <a:lnTo>
                    <a:pt x="323956" y="29855"/>
                  </a:lnTo>
                  <a:cubicBezTo>
                    <a:pt x="325914" y="31170"/>
                    <a:pt x="327857" y="30357"/>
                    <a:pt x="328278" y="28045"/>
                  </a:cubicBezTo>
                  <a:lnTo>
                    <a:pt x="332666" y="4204"/>
                  </a:lnTo>
                  <a:cubicBezTo>
                    <a:pt x="333095" y="1884"/>
                    <a:pt x="335370" y="0"/>
                    <a:pt x="337720" y="0"/>
                  </a:cubicBezTo>
                  <a:close/>
                </a:path>
              </a:pathLst>
            </a:custGeom>
            <a:solidFill>
              <a:srgbClr val="6E7073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5" name="淘宝-想搞设计PPT(倒卖必究)-25"/>
            <p:cNvSpPr txBox="1"/>
            <p:nvPr/>
          </p:nvSpPr>
          <p:spPr>
            <a:xfrm>
              <a:off x="8504180" y="2827645"/>
              <a:ext cx="2540755" cy="558544"/>
            </a:xfrm>
            <a:prstGeom prst="rect">
              <a:avLst/>
            </a:prstGeom>
            <a:noFill/>
          </p:spPr>
          <p:txBody>
            <a:bodyPr wrap="square" lIns="91440" tIns="45720" rIns="91440" bIns="45720" anchor="b">
              <a:normAutofit/>
            </a:bodyPr>
            <a:lstStyle/>
            <a:p>
              <a:pPr algn="r"/>
              <a:r>
                <a:rPr lang="zh-CN" altLang="en-US" sz="2000" b="1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插入一个小标题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393304" y="4604016"/>
            <a:ext cx="3651632" cy="1631684"/>
            <a:chOff x="7393304" y="4502416"/>
            <a:chExt cx="3651632" cy="1631684"/>
          </a:xfrm>
        </p:grpSpPr>
        <p:sp>
          <p:nvSpPr>
            <p:cNvPr id="16" name="淘宝-想搞设计PPT(倒卖必究)-16"/>
            <p:cNvSpPr/>
            <p:nvPr/>
          </p:nvSpPr>
          <p:spPr>
            <a:xfrm>
              <a:off x="7393304" y="4514100"/>
              <a:ext cx="3651632" cy="1620000"/>
            </a:xfrm>
            <a:prstGeom prst="rect">
              <a:avLst/>
            </a:prstGeom>
            <a:solidFill>
              <a:srgbClr val="8AC3F7"/>
            </a:solidFill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just">
                <a:lnSpc>
                  <a:spcPct val="150000"/>
                </a:lnSpc>
              </a:pPr>
              <a:endParaRPr lang="en-US" altLang="zh-CN" sz="1600" spc="100" dirty="0">
                <a:solidFill>
                  <a:srgbClr val="FFFFFF"/>
                </a:solidFill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600" spc="100" dirty="0">
                  <a:solidFill>
                    <a:srgbClr val="FFFFFF"/>
                  </a:solidFill>
                </a:rPr>
                <a:t>请在这里输入你的正文，详细阐述与关键词标题相关的具体内容。</a:t>
              </a:r>
            </a:p>
          </p:txBody>
        </p:sp>
        <p:sp>
          <p:nvSpPr>
            <p:cNvPr id="19" name="淘宝-想搞设计PPT(倒卖必究)-19"/>
            <p:cNvSpPr/>
            <p:nvPr/>
          </p:nvSpPr>
          <p:spPr bwMode="auto">
            <a:xfrm>
              <a:off x="7563599" y="4666515"/>
              <a:ext cx="432628" cy="423857"/>
            </a:xfrm>
            <a:custGeom>
              <a:avLst/>
              <a:gdLst>
                <a:gd name="connsiteX0" fmla="*/ 318690 w 432628"/>
                <a:gd name="connsiteY0" fmla="*/ 232006 h 423857"/>
                <a:gd name="connsiteX1" fmla="*/ 379668 w 432628"/>
                <a:gd name="connsiteY1" fmla="*/ 292804 h 423857"/>
                <a:gd name="connsiteX2" fmla="*/ 359342 w 432628"/>
                <a:gd name="connsiteY2" fmla="*/ 313059 h 423857"/>
                <a:gd name="connsiteX3" fmla="*/ 298364 w 432628"/>
                <a:gd name="connsiteY3" fmla="*/ 252262 h 423857"/>
                <a:gd name="connsiteX4" fmla="*/ 345356 w 432628"/>
                <a:gd name="connsiteY4" fmla="*/ 166568 h 423857"/>
                <a:gd name="connsiteX5" fmla="*/ 432628 w 432628"/>
                <a:gd name="connsiteY5" fmla="*/ 166568 h 423857"/>
                <a:gd name="connsiteX6" fmla="*/ 432628 w 432628"/>
                <a:gd name="connsiteY6" fmla="*/ 194825 h 423857"/>
                <a:gd name="connsiteX7" fmla="*/ 345356 w 432628"/>
                <a:gd name="connsiteY7" fmla="*/ 194825 h 423857"/>
                <a:gd name="connsiteX8" fmla="*/ 244304 w 432628"/>
                <a:gd name="connsiteY8" fmla="*/ 146077 h 423857"/>
                <a:gd name="connsiteX9" fmla="*/ 186538 w 432628"/>
                <a:gd name="connsiteY9" fmla="*/ 203694 h 423857"/>
                <a:gd name="connsiteX10" fmla="*/ 220844 w 432628"/>
                <a:gd name="connsiteY10" fmla="*/ 237895 h 423857"/>
                <a:gd name="connsiteX11" fmla="*/ 278638 w 432628"/>
                <a:gd name="connsiteY11" fmla="*/ 180306 h 423857"/>
                <a:gd name="connsiteX12" fmla="*/ 244318 w 432628"/>
                <a:gd name="connsiteY12" fmla="*/ 118977 h 423857"/>
                <a:gd name="connsiteX13" fmla="*/ 305823 w 432628"/>
                <a:gd name="connsiteY13" fmla="*/ 180292 h 423857"/>
                <a:gd name="connsiteX14" fmla="*/ 61504 w 432628"/>
                <a:gd name="connsiteY14" fmla="*/ 423857 h 423857"/>
                <a:gd name="connsiteX15" fmla="*/ 0 w 432628"/>
                <a:gd name="connsiteY15" fmla="*/ 362542 h 423857"/>
                <a:gd name="connsiteX16" fmla="*/ 133692 w 432628"/>
                <a:gd name="connsiteY16" fmla="*/ 53540 h 423857"/>
                <a:gd name="connsiteX17" fmla="*/ 194682 w 432628"/>
                <a:gd name="connsiteY17" fmla="*/ 114341 h 423857"/>
                <a:gd name="connsiteX18" fmla="*/ 174367 w 432628"/>
                <a:gd name="connsiteY18" fmla="*/ 134593 h 423857"/>
                <a:gd name="connsiteX19" fmla="*/ 113378 w 432628"/>
                <a:gd name="connsiteY19" fmla="*/ 73792 h 423857"/>
                <a:gd name="connsiteX20" fmla="*/ 359357 w 432628"/>
                <a:gd name="connsiteY20" fmla="*/ 46847 h 423857"/>
                <a:gd name="connsiteX21" fmla="*/ 379668 w 432628"/>
                <a:gd name="connsiteY21" fmla="*/ 67292 h 423857"/>
                <a:gd name="connsiteX22" fmla="*/ 318675 w 432628"/>
                <a:gd name="connsiteY22" fmla="*/ 128644 h 423857"/>
                <a:gd name="connsiteX23" fmla="*/ 298364 w 432628"/>
                <a:gd name="connsiteY23" fmla="*/ 108198 h 423857"/>
                <a:gd name="connsiteX24" fmla="*/ 232724 w 432628"/>
                <a:gd name="connsiteY24" fmla="*/ 0 h 423857"/>
                <a:gd name="connsiteX25" fmla="*/ 261069 w 432628"/>
                <a:gd name="connsiteY25" fmla="*/ 0 h 423857"/>
                <a:gd name="connsiteX26" fmla="*/ 261069 w 432628"/>
                <a:gd name="connsiteY26" fmla="*/ 86259 h 423857"/>
                <a:gd name="connsiteX27" fmla="*/ 232724 w 432628"/>
                <a:gd name="connsiteY27" fmla="*/ 86259 h 42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32628" h="423857">
                  <a:moveTo>
                    <a:pt x="318690" y="232006"/>
                  </a:moveTo>
                  <a:lnTo>
                    <a:pt x="379668" y="292804"/>
                  </a:lnTo>
                  <a:lnTo>
                    <a:pt x="359342" y="313059"/>
                  </a:lnTo>
                  <a:lnTo>
                    <a:pt x="298364" y="252262"/>
                  </a:lnTo>
                  <a:close/>
                  <a:moveTo>
                    <a:pt x="345356" y="166568"/>
                  </a:moveTo>
                  <a:lnTo>
                    <a:pt x="432628" y="166568"/>
                  </a:lnTo>
                  <a:lnTo>
                    <a:pt x="432628" y="194825"/>
                  </a:lnTo>
                  <a:lnTo>
                    <a:pt x="345356" y="194825"/>
                  </a:lnTo>
                  <a:close/>
                  <a:moveTo>
                    <a:pt x="244304" y="146077"/>
                  </a:moveTo>
                  <a:lnTo>
                    <a:pt x="186538" y="203694"/>
                  </a:lnTo>
                  <a:lnTo>
                    <a:pt x="220844" y="237895"/>
                  </a:lnTo>
                  <a:lnTo>
                    <a:pt x="278638" y="180306"/>
                  </a:lnTo>
                  <a:close/>
                  <a:moveTo>
                    <a:pt x="244318" y="118977"/>
                  </a:moveTo>
                  <a:lnTo>
                    <a:pt x="305823" y="180292"/>
                  </a:lnTo>
                  <a:lnTo>
                    <a:pt x="61504" y="423857"/>
                  </a:lnTo>
                  <a:lnTo>
                    <a:pt x="0" y="362542"/>
                  </a:lnTo>
                  <a:close/>
                  <a:moveTo>
                    <a:pt x="133692" y="53540"/>
                  </a:moveTo>
                  <a:lnTo>
                    <a:pt x="194682" y="114341"/>
                  </a:lnTo>
                  <a:lnTo>
                    <a:pt x="174367" y="134593"/>
                  </a:lnTo>
                  <a:lnTo>
                    <a:pt x="113378" y="73792"/>
                  </a:lnTo>
                  <a:close/>
                  <a:moveTo>
                    <a:pt x="359357" y="46847"/>
                  </a:moveTo>
                  <a:lnTo>
                    <a:pt x="379668" y="67292"/>
                  </a:lnTo>
                  <a:lnTo>
                    <a:pt x="318675" y="128644"/>
                  </a:lnTo>
                  <a:lnTo>
                    <a:pt x="298364" y="108198"/>
                  </a:lnTo>
                  <a:close/>
                  <a:moveTo>
                    <a:pt x="232724" y="0"/>
                  </a:moveTo>
                  <a:lnTo>
                    <a:pt x="261069" y="0"/>
                  </a:lnTo>
                  <a:lnTo>
                    <a:pt x="261069" y="86259"/>
                  </a:lnTo>
                  <a:lnTo>
                    <a:pt x="232724" y="862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6" name="淘宝-想搞设计PPT(倒卖必究)-26"/>
            <p:cNvSpPr txBox="1"/>
            <p:nvPr/>
          </p:nvSpPr>
          <p:spPr>
            <a:xfrm>
              <a:off x="8504180" y="4502416"/>
              <a:ext cx="2540755" cy="558544"/>
            </a:xfrm>
            <a:prstGeom prst="rect">
              <a:avLst/>
            </a:prstGeom>
            <a:noFill/>
          </p:spPr>
          <p:txBody>
            <a:bodyPr wrap="square" lIns="91440" tIns="45720" rIns="91440" bIns="45720" anchor="b">
              <a:normAutofit/>
            </a:bodyPr>
            <a:lstStyle/>
            <a:p>
              <a:pPr algn="r"/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插入一个小标题</a:t>
              </a: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BBEA7F29-934D-ED16-F8F3-BC2C19F3D4D2}"/>
              </a:ext>
            </a:extLst>
          </p:cNvPr>
          <p:cNvGrpSpPr/>
          <p:nvPr/>
        </p:nvGrpSpPr>
        <p:grpSpPr>
          <a:xfrm>
            <a:off x="307394" y="147389"/>
            <a:ext cx="11345635" cy="673349"/>
            <a:chOff x="307394" y="147389"/>
            <a:chExt cx="11345635" cy="673349"/>
          </a:xfrm>
        </p:grpSpPr>
        <p:sp>
          <p:nvSpPr>
            <p:cNvPr id="80" name="淘宝-想搞设计PPT(倒卖必究)-80">
              <a:extLst>
                <a:ext uri="{FF2B5EF4-FFF2-40B4-BE49-F238E27FC236}">
                  <a16:creationId xmlns:a16="http://schemas.microsoft.com/office/drawing/2014/main" id="{7A4BD9F4-57F0-490D-7FFB-FBE3C10EB463}"/>
                </a:ext>
              </a:extLst>
            </p:cNvPr>
            <p:cNvSpPr/>
            <p:nvPr/>
          </p:nvSpPr>
          <p:spPr>
            <a:xfrm>
              <a:off x="307394" y="147389"/>
              <a:ext cx="594613" cy="594613"/>
            </a:xfrm>
            <a:prstGeom prst="ellipse">
              <a:avLst/>
            </a:prstGeom>
            <a:solidFill>
              <a:srgbClr val="A4C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淘宝-想搞设计PPT(倒卖必究)-81">
              <a:extLst>
                <a:ext uri="{FF2B5EF4-FFF2-40B4-BE49-F238E27FC236}">
                  <a16:creationId xmlns:a16="http://schemas.microsoft.com/office/drawing/2014/main" id="{6305F226-DDF5-5B9D-778A-966FE6D798CA}"/>
                </a:ext>
              </a:extLst>
            </p:cNvPr>
            <p:cNvSpPr txBox="1">
              <a:spLocks/>
            </p:cNvSpPr>
            <p:nvPr/>
          </p:nvSpPr>
          <p:spPr>
            <a:xfrm>
              <a:off x="902007" y="242680"/>
              <a:ext cx="7282912" cy="523220"/>
            </a:xfrm>
            <a:prstGeom prst="rect">
              <a:avLst/>
            </a:prstGeom>
          </p:spPr>
          <p:txBody>
            <a:bodyPr vert="horz" lIns="91440" tIns="45720" rIns="91440" bIns="0" rtlCol="0" anchor="b" anchorCtr="0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800" b="1" kern="1200" spc="100" baseline="0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  <a:cs typeface="+mn-cs"/>
                </a:defRPr>
              </a:lvl1pPr>
            </a:lstStyle>
            <a:p>
              <a:r>
                <a:rPr lang="zh-CN" altLang="en-US" dirty="0">
                  <a:solidFill/>
                </a:rPr>
                <a:t>单击此处输入标题</a:t>
              </a:r>
            </a:p>
          </p:txBody>
        </p:sp>
        <p:pic>
          <p:nvPicPr>
            <p:cNvPr id="84" name="Picture 83" descr="华中科技大学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88510" y="147389"/>
              <a:ext cx="1764519" cy="387563"/>
            </a:xfrm>
            <a:prstGeom prst="rect">
              <a:avLst/>
            </a:prstGeom>
          </p:spPr>
        </p:pic>
        <p:sp>
          <p:nvSpPr>
            <p:cNvPr id="83" name="淘宝-想搞设计PPT(倒卖必究)-83">
              <a:extLst>
                <a:ext uri="{FF2B5EF4-FFF2-40B4-BE49-F238E27FC236}">
                  <a16:creationId xmlns:a16="http://schemas.microsoft.com/office/drawing/2014/main" id="{1CB6B40F-A62B-409A-581B-06B2E11EA78D}"/>
                </a:ext>
              </a:extLst>
            </p:cNvPr>
            <p:cNvSpPr/>
            <p:nvPr/>
          </p:nvSpPr>
          <p:spPr>
            <a:xfrm>
              <a:off x="660400" y="814388"/>
              <a:ext cx="10858500" cy="6350"/>
            </a:xfrm>
            <a:custGeom>
              <a:avLst/>
              <a:gdLst>
                <a:gd name="connsiteX0" fmla="*/ 0 w 10858500"/>
                <a:gd name="connsiteY0" fmla="*/ 0 h 6350"/>
                <a:gd name="connsiteX1" fmla="*/ 10858500 w 10858500"/>
                <a:gd name="connsiteY1" fmla="*/ 0 h 6350"/>
                <a:gd name="connsiteX2" fmla="*/ 10858500 w 10858500"/>
                <a:gd name="connsiteY2" fmla="*/ 6350 h 6350"/>
                <a:gd name="connsiteX3" fmla="*/ 0 w 10858500"/>
                <a:gd name="connsiteY3" fmla="*/ 6350 h 6350"/>
                <a:gd name="connsiteX4" fmla="*/ 0 w 10858500"/>
                <a:gd name="connsiteY4" fmla="*/ 0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58500" h="6350">
                  <a:moveTo>
                    <a:pt x="0" y="0"/>
                  </a:moveTo>
                  <a:lnTo>
                    <a:pt x="10858500" y="0"/>
                  </a:lnTo>
                  <a:lnTo>
                    <a:pt x="10858500" y="6350"/>
                  </a:lnTo>
                  <a:lnTo>
                    <a:pt x="0" y="6350"/>
                  </a:lnTo>
                  <a:lnTo>
                    <a:pt x="0" y="0"/>
                  </a:lnTo>
                </a:path>
              </a:pathLst>
            </a:custGeom>
            <a:solidFill>
              <a:srgbClr val="0671D2"/>
            </a:solidFill>
            <a:ln w="127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淘宝-想搞设计PPT(倒卖必究)-3">
            <a:extLst>
              <a:ext uri="{FF2B5EF4-FFF2-40B4-BE49-F238E27FC236}">
                <a16:creationId xmlns:a16="http://schemas.microsoft.com/office/drawing/2014/main" id="{265B6577-95C3-76E5-2730-8C83BF441DA5}"/>
              </a:ext>
            </a:extLst>
          </p:cNvPr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045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542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iṡľíḍé"/>
          <p:cNvGrpSpPr/>
          <p:nvPr/>
        </p:nvGrpSpPr>
        <p:grpSpPr>
          <a:xfrm>
            <a:off x="4261160" y="1758084"/>
            <a:ext cx="3669681" cy="3570433"/>
            <a:chOff x="4022724" y="1484949"/>
            <a:chExt cx="3921126" cy="3815078"/>
          </a:xfrm>
        </p:grpSpPr>
        <p:sp>
          <p:nvSpPr>
            <p:cNvPr id="70" name="淘宝-想搞设计PPT(倒卖必究)-70"/>
            <p:cNvSpPr/>
            <p:nvPr/>
          </p:nvSpPr>
          <p:spPr>
            <a:xfrm rot="10800000">
              <a:off x="5484094" y="1484949"/>
              <a:ext cx="1849343" cy="1849343"/>
            </a:xfrm>
            <a:prstGeom prst="teardrop">
              <a:avLst/>
            </a:prstGeom>
            <a:gradFill>
              <a:gsLst>
                <a:gs pos="0">
                  <a:srgbClr val="239CFE"/>
                </a:gs>
                <a:gs pos="62000">
                  <a:srgbClr val="1664A3"/>
                </a:gs>
              </a:gsLst>
              <a:lin ang="2700000" scaled="0"/>
            </a:gra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淘宝-想搞设计PPT(倒卖必究)-71"/>
            <p:cNvSpPr/>
            <p:nvPr/>
          </p:nvSpPr>
          <p:spPr>
            <a:xfrm rot="10800000" flipH="1">
              <a:off x="4022724" y="1989315"/>
              <a:ext cx="1344977" cy="1344977"/>
            </a:xfrm>
            <a:prstGeom prst="teardrop">
              <a:avLst/>
            </a:prstGeom>
            <a:solidFill>
              <a:srgbClr val="BFBFBF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淘宝-想搞设计PPT(倒卖必究)-72"/>
            <p:cNvSpPr/>
            <p:nvPr/>
          </p:nvSpPr>
          <p:spPr>
            <a:xfrm rot="10800000" flipH="1" flipV="1">
              <a:off x="4633137" y="3450684"/>
              <a:ext cx="1849343" cy="1849343"/>
            </a:xfrm>
            <a:prstGeom prst="teardrop">
              <a:avLst/>
            </a:prstGeom>
            <a:solidFill>
              <a:srgbClr val="52A9F7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淘宝-想搞设计PPT(倒卖必究)-73"/>
            <p:cNvSpPr/>
            <p:nvPr/>
          </p:nvSpPr>
          <p:spPr>
            <a:xfrm rot="10800000" flipV="1">
              <a:off x="6598873" y="3450684"/>
              <a:ext cx="1344977" cy="1344977"/>
            </a:xfrm>
            <a:prstGeom prst="teardrop">
              <a:avLst/>
            </a:prstGeom>
            <a:solidFill>
              <a:srgbClr val="A6A6A6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淘宝-想搞设计PPT(倒卖必究)-74"/>
            <p:cNvSpPr/>
            <p:nvPr/>
          </p:nvSpPr>
          <p:spPr bwMode="auto">
            <a:xfrm>
              <a:off x="4324236" y="2347298"/>
              <a:ext cx="826832" cy="679588"/>
            </a:xfrm>
            <a:custGeom>
              <a:avLst/>
              <a:gdLst>
                <a:gd name="T0" fmla="*/ 285 w 293"/>
                <a:gd name="T1" fmla="*/ 32 h 238"/>
                <a:gd name="T2" fmla="*/ 259 w 293"/>
                <a:gd name="T3" fmla="*/ 38 h 238"/>
                <a:gd name="T4" fmla="*/ 275 w 293"/>
                <a:gd name="T5" fmla="*/ 24 h 238"/>
                <a:gd name="T6" fmla="*/ 285 w 293"/>
                <a:gd name="T7" fmla="*/ 4 h 238"/>
                <a:gd name="T8" fmla="*/ 257 w 293"/>
                <a:gd name="T9" fmla="*/ 16 h 238"/>
                <a:gd name="T10" fmla="*/ 237 w 293"/>
                <a:gd name="T11" fmla="*/ 11 h 238"/>
                <a:gd name="T12" fmla="*/ 216 w 293"/>
                <a:gd name="T13" fmla="*/ 1 h 238"/>
                <a:gd name="T14" fmla="*/ 203 w 293"/>
                <a:gd name="T15" fmla="*/ 0 h 238"/>
                <a:gd name="T16" fmla="*/ 179 w 293"/>
                <a:gd name="T17" fmla="*/ 5 h 238"/>
                <a:gd name="T18" fmla="*/ 154 w 293"/>
                <a:gd name="T19" fmla="*/ 27 h 238"/>
                <a:gd name="T20" fmla="*/ 143 w 293"/>
                <a:gd name="T21" fmla="*/ 54 h 238"/>
                <a:gd name="T22" fmla="*/ 143 w 293"/>
                <a:gd name="T23" fmla="*/ 67 h 238"/>
                <a:gd name="T24" fmla="*/ 126 w 293"/>
                <a:gd name="T25" fmla="*/ 72 h 238"/>
                <a:gd name="T26" fmla="*/ 75 w 293"/>
                <a:gd name="T27" fmla="*/ 55 h 238"/>
                <a:gd name="T28" fmla="*/ 33 w 293"/>
                <a:gd name="T29" fmla="*/ 24 h 238"/>
                <a:gd name="T30" fmla="*/ 17 w 293"/>
                <a:gd name="T31" fmla="*/ 17 h 238"/>
                <a:gd name="T32" fmla="*/ 12 w 293"/>
                <a:gd name="T33" fmla="*/ 41 h 238"/>
                <a:gd name="T34" fmla="*/ 14 w 293"/>
                <a:gd name="T35" fmla="*/ 57 h 238"/>
                <a:gd name="T36" fmla="*/ 23 w 293"/>
                <a:gd name="T37" fmla="*/ 76 h 238"/>
                <a:gd name="T38" fmla="*/ 39 w 293"/>
                <a:gd name="T39" fmla="*/ 91 h 238"/>
                <a:gd name="T40" fmla="*/ 25 w 293"/>
                <a:gd name="T41" fmla="*/ 89 h 238"/>
                <a:gd name="T42" fmla="*/ 12 w 293"/>
                <a:gd name="T43" fmla="*/ 84 h 238"/>
                <a:gd name="T44" fmla="*/ 13 w 293"/>
                <a:gd name="T45" fmla="*/ 95 h 238"/>
                <a:gd name="T46" fmla="*/ 25 w 293"/>
                <a:gd name="T47" fmla="*/ 123 h 238"/>
                <a:gd name="T48" fmla="*/ 50 w 293"/>
                <a:gd name="T49" fmla="*/ 140 h 238"/>
                <a:gd name="T50" fmla="*/ 52 w 293"/>
                <a:gd name="T51" fmla="*/ 145 h 238"/>
                <a:gd name="T52" fmla="*/ 33 w 293"/>
                <a:gd name="T53" fmla="*/ 145 h 238"/>
                <a:gd name="T54" fmla="*/ 41 w 293"/>
                <a:gd name="T55" fmla="*/ 161 h 238"/>
                <a:gd name="T56" fmla="*/ 62 w 293"/>
                <a:gd name="T57" fmla="*/ 179 h 238"/>
                <a:gd name="T58" fmla="*/ 89 w 293"/>
                <a:gd name="T59" fmla="*/ 186 h 238"/>
                <a:gd name="T60" fmla="*/ 73 w 293"/>
                <a:gd name="T61" fmla="*/ 197 h 238"/>
                <a:gd name="T62" fmla="*/ 45 w 293"/>
                <a:gd name="T63" fmla="*/ 208 h 238"/>
                <a:gd name="T64" fmla="*/ 14 w 293"/>
                <a:gd name="T65" fmla="*/ 212 h 238"/>
                <a:gd name="T66" fmla="*/ 0 w 293"/>
                <a:gd name="T67" fmla="*/ 211 h 238"/>
                <a:gd name="T68" fmla="*/ 32 w 293"/>
                <a:gd name="T69" fmla="*/ 227 h 238"/>
                <a:gd name="T70" fmla="*/ 68 w 293"/>
                <a:gd name="T71" fmla="*/ 237 h 238"/>
                <a:gd name="T72" fmla="*/ 93 w 293"/>
                <a:gd name="T73" fmla="*/ 238 h 238"/>
                <a:gd name="T74" fmla="*/ 149 w 293"/>
                <a:gd name="T75" fmla="*/ 229 h 238"/>
                <a:gd name="T76" fmla="*/ 195 w 293"/>
                <a:gd name="T77" fmla="*/ 205 h 238"/>
                <a:gd name="T78" fmla="*/ 229 w 293"/>
                <a:gd name="T79" fmla="*/ 169 h 238"/>
                <a:gd name="T80" fmla="*/ 252 w 293"/>
                <a:gd name="T81" fmla="*/ 127 h 238"/>
                <a:gd name="T82" fmla="*/ 262 w 293"/>
                <a:gd name="T83" fmla="*/ 82 h 238"/>
                <a:gd name="T84" fmla="*/ 263 w 293"/>
                <a:gd name="T85" fmla="*/ 59 h 238"/>
                <a:gd name="T86" fmla="*/ 280 w 293"/>
                <a:gd name="T87" fmla="*/ 45 h 238"/>
                <a:gd name="T88" fmla="*/ 293 w 293"/>
                <a:gd name="T89" fmla="*/ 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3" h="238">
                  <a:moveTo>
                    <a:pt x="293" y="28"/>
                  </a:moveTo>
                  <a:lnTo>
                    <a:pt x="293" y="28"/>
                  </a:lnTo>
                  <a:lnTo>
                    <a:pt x="285" y="32"/>
                  </a:lnTo>
                  <a:lnTo>
                    <a:pt x="277" y="34"/>
                  </a:lnTo>
                  <a:lnTo>
                    <a:pt x="267" y="36"/>
                  </a:lnTo>
                  <a:lnTo>
                    <a:pt x="259" y="38"/>
                  </a:lnTo>
                  <a:lnTo>
                    <a:pt x="259" y="38"/>
                  </a:lnTo>
                  <a:lnTo>
                    <a:pt x="267" y="31"/>
                  </a:lnTo>
                  <a:lnTo>
                    <a:pt x="275" y="24"/>
                  </a:lnTo>
                  <a:lnTo>
                    <a:pt x="281" y="14"/>
                  </a:lnTo>
                  <a:lnTo>
                    <a:pt x="285" y="4"/>
                  </a:lnTo>
                  <a:lnTo>
                    <a:pt x="285" y="4"/>
                  </a:lnTo>
                  <a:lnTo>
                    <a:pt x="277" y="9"/>
                  </a:lnTo>
                  <a:lnTo>
                    <a:pt x="266" y="13"/>
                  </a:lnTo>
                  <a:lnTo>
                    <a:pt x="257" y="16"/>
                  </a:lnTo>
                  <a:lnTo>
                    <a:pt x="247" y="18"/>
                  </a:lnTo>
                  <a:lnTo>
                    <a:pt x="247" y="18"/>
                  </a:lnTo>
                  <a:lnTo>
                    <a:pt x="237" y="11"/>
                  </a:lnTo>
                  <a:lnTo>
                    <a:pt x="227" y="5"/>
                  </a:lnTo>
                  <a:lnTo>
                    <a:pt x="222" y="3"/>
                  </a:lnTo>
                  <a:lnTo>
                    <a:pt x="216" y="1"/>
                  </a:lnTo>
                  <a:lnTo>
                    <a:pt x="209" y="0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197" y="0"/>
                  </a:lnTo>
                  <a:lnTo>
                    <a:pt x="191" y="1"/>
                  </a:lnTo>
                  <a:lnTo>
                    <a:pt x="179" y="5"/>
                  </a:lnTo>
                  <a:lnTo>
                    <a:pt x="169" y="10"/>
                  </a:lnTo>
                  <a:lnTo>
                    <a:pt x="161" y="17"/>
                  </a:lnTo>
                  <a:lnTo>
                    <a:pt x="154" y="27"/>
                  </a:lnTo>
                  <a:lnTo>
                    <a:pt x="147" y="37"/>
                  </a:lnTo>
                  <a:lnTo>
                    <a:pt x="144" y="48"/>
                  </a:lnTo>
                  <a:lnTo>
                    <a:pt x="143" y="54"/>
                  </a:lnTo>
                  <a:lnTo>
                    <a:pt x="143" y="60"/>
                  </a:lnTo>
                  <a:lnTo>
                    <a:pt x="143" y="60"/>
                  </a:lnTo>
                  <a:lnTo>
                    <a:pt x="143" y="6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26" y="72"/>
                  </a:lnTo>
                  <a:lnTo>
                    <a:pt x="108" y="68"/>
                  </a:lnTo>
                  <a:lnTo>
                    <a:pt x="92" y="63"/>
                  </a:lnTo>
                  <a:lnTo>
                    <a:pt x="75" y="55"/>
                  </a:lnTo>
                  <a:lnTo>
                    <a:pt x="59" y="46"/>
                  </a:lnTo>
                  <a:lnTo>
                    <a:pt x="45" y="36"/>
                  </a:lnTo>
                  <a:lnTo>
                    <a:pt x="33" y="24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17" y="17"/>
                  </a:lnTo>
                  <a:lnTo>
                    <a:pt x="15" y="26"/>
                  </a:lnTo>
                  <a:lnTo>
                    <a:pt x="13" y="33"/>
                  </a:lnTo>
                  <a:lnTo>
                    <a:pt x="12" y="41"/>
                  </a:lnTo>
                  <a:lnTo>
                    <a:pt x="12" y="41"/>
                  </a:lnTo>
                  <a:lnTo>
                    <a:pt x="13" y="48"/>
                  </a:lnTo>
                  <a:lnTo>
                    <a:pt x="14" y="57"/>
                  </a:lnTo>
                  <a:lnTo>
                    <a:pt x="17" y="63"/>
                  </a:lnTo>
                  <a:lnTo>
                    <a:pt x="20" y="70"/>
                  </a:lnTo>
                  <a:lnTo>
                    <a:pt x="23" y="76"/>
                  </a:lnTo>
                  <a:lnTo>
                    <a:pt x="28" y="81"/>
                  </a:lnTo>
                  <a:lnTo>
                    <a:pt x="34" y="87"/>
                  </a:lnTo>
                  <a:lnTo>
                    <a:pt x="39" y="91"/>
                  </a:lnTo>
                  <a:lnTo>
                    <a:pt x="39" y="91"/>
                  </a:lnTo>
                  <a:lnTo>
                    <a:pt x="32" y="91"/>
                  </a:lnTo>
                  <a:lnTo>
                    <a:pt x="25" y="89"/>
                  </a:lnTo>
                  <a:lnTo>
                    <a:pt x="18" y="87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3" y="95"/>
                  </a:lnTo>
                  <a:lnTo>
                    <a:pt x="16" y="105"/>
                  </a:lnTo>
                  <a:lnTo>
                    <a:pt x="20" y="115"/>
                  </a:lnTo>
                  <a:lnTo>
                    <a:pt x="25" y="123"/>
                  </a:lnTo>
                  <a:lnTo>
                    <a:pt x="33" y="130"/>
                  </a:lnTo>
                  <a:lnTo>
                    <a:pt x="41" y="136"/>
                  </a:lnTo>
                  <a:lnTo>
                    <a:pt x="50" y="140"/>
                  </a:lnTo>
                  <a:lnTo>
                    <a:pt x="60" y="143"/>
                  </a:lnTo>
                  <a:lnTo>
                    <a:pt x="60" y="143"/>
                  </a:lnTo>
                  <a:lnTo>
                    <a:pt x="52" y="145"/>
                  </a:lnTo>
                  <a:lnTo>
                    <a:pt x="44" y="146"/>
                  </a:lnTo>
                  <a:lnTo>
                    <a:pt x="44" y="146"/>
                  </a:lnTo>
                  <a:lnTo>
                    <a:pt x="33" y="145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41" y="161"/>
                  </a:lnTo>
                  <a:lnTo>
                    <a:pt x="47" y="168"/>
                  </a:lnTo>
                  <a:lnTo>
                    <a:pt x="54" y="175"/>
                  </a:lnTo>
                  <a:lnTo>
                    <a:pt x="62" y="179"/>
                  </a:lnTo>
                  <a:lnTo>
                    <a:pt x="71" y="183"/>
                  </a:lnTo>
                  <a:lnTo>
                    <a:pt x="79" y="18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1" y="192"/>
                  </a:lnTo>
                  <a:lnTo>
                    <a:pt x="73" y="197"/>
                  </a:lnTo>
                  <a:lnTo>
                    <a:pt x="64" y="201"/>
                  </a:lnTo>
                  <a:lnTo>
                    <a:pt x="54" y="206"/>
                  </a:lnTo>
                  <a:lnTo>
                    <a:pt x="45" y="208"/>
                  </a:lnTo>
                  <a:lnTo>
                    <a:pt x="35" y="210"/>
                  </a:lnTo>
                  <a:lnTo>
                    <a:pt x="25" y="212"/>
                  </a:lnTo>
                  <a:lnTo>
                    <a:pt x="14" y="212"/>
                  </a:lnTo>
                  <a:lnTo>
                    <a:pt x="14" y="212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10" y="217"/>
                  </a:lnTo>
                  <a:lnTo>
                    <a:pt x="21" y="222"/>
                  </a:lnTo>
                  <a:lnTo>
                    <a:pt x="32" y="227"/>
                  </a:lnTo>
                  <a:lnTo>
                    <a:pt x="44" y="231"/>
                  </a:lnTo>
                  <a:lnTo>
                    <a:pt x="55" y="235"/>
                  </a:lnTo>
                  <a:lnTo>
                    <a:pt x="68" y="237"/>
                  </a:lnTo>
                  <a:lnTo>
                    <a:pt x="80" y="238"/>
                  </a:lnTo>
                  <a:lnTo>
                    <a:pt x="93" y="238"/>
                  </a:lnTo>
                  <a:lnTo>
                    <a:pt x="93" y="238"/>
                  </a:lnTo>
                  <a:lnTo>
                    <a:pt x="112" y="237"/>
                  </a:lnTo>
                  <a:lnTo>
                    <a:pt x="132" y="233"/>
                  </a:lnTo>
                  <a:lnTo>
                    <a:pt x="149" y="229"/>
                  </a:lnTo>
                  <a:lnTo>
                    <a:pt x="166" y="222"/>
                  </a:lnTo>
                  <a:lnTo>
                    <a:pt x="180" y="215"/>
                  </a:lnTo>
                  <a:lnTo>
                    <a:pt x="195" y="205"/>
                  </a:lnTo>
                  <a:lnTo>
                    <a:pt x="207" y="194"/>
                  </a:lnTo>
                  <a:lnTo>
                    <a:pt x="220" y="183"/>
                  </a:lnTo>
                  <a:lnTo>
                    <a:pt x="229" y="169"/>
                  </a:lnTo>
                  <a:lnTo>
                    <a:pt x="238" y="156"/>
                  </a:lnTo>
                  <a:lnTo>
                    <a:pt x="246" y="141"/>
                  </a:lnTo>
                  <a:lnTo>
                    <a:pt x="252" y="127"/>
                  </a:lnTo>
                  <a:lnTo>
                    <a:pt x="257" y="112"/>
                  </a:lnTo>
                  <a:lnTo>
                    <a:pt x="260" y="97"/>
                  </a:lnTo>
                  <a:lnTo>
                    <a:pt x="262" y="82"/>
                  </a:lnTo>
                  <a:lnTo>
                    <a:pt x="263" y="67"/>
                  </a:lnTo>
                  <a:lnTo>
                    <a:pt x="263" y="67"/>
                  </a:lnTo>
                  <a:lnTo>
                    <a:pt x="263" y="59"/>
                  </a:lnTo>
                  <a:lnTo>
                    <a:pt x="263" y="59"/>
                  </a:lnTo>
                  <a:lnTo>
                    <a:pt x="271" y="52"/>
                  </a:lnTo>
                  <a:lnTo>
                    <a:pt x="280" y="45"/>
                  </a:lnTo>
                  <a:lnTo>
                    <a:pt x="287" y="37"/>
                  </a:lnTo>
                  <a:lnTo>
                    <a:pt x="293" y="28"/>
                  </a:lnTo>
                  <a:lnTo>
                    <a:pt x="293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淘宝-想搞设计PPT(倒卖必究)-75"/>
            <p:cNvSpPr/>
            <p:nvPr/>
          </p:nvSpPr>
          <p:spPr bwMode="auto">
            <a:xfrm>
              <a:off x="6930750" y="3767466"/>
              <a:ext cx="681222" cy="656448"/>
            </a:xfrm>
            <a:custGeom>
              <a:avLst/>
              <a:gdLst>
                <a:gd name="T0" fmla="*/ 0 w 208"/>
                <a:gd name="T1" fmla="*/ 68 h 201"/>
                <a:gd name="T2" fmla="*/ 8 w 208"/>
                <a:gd name="T3" fmla="*/ 78 h 201"/>
                <a:gd name="T4" fmla="*/ 31 w 208"/>
                <a:gd name="T5" fmla="*/ 72 h 201"/>
                <a:gd name="T6" fmla="*/ 64 w 208"/>
                <a:gd name="T7" fmla="*/ 172 h 201"/>
                <a:gd name="T8" fmla="*/ 106 w 208"/>
                <a:gd name="T9" fmla="*/ 189 h 201"/>
                <a:gd name="T10" fmla="*/ 197 w 208"/>
                <a:gd name="T11" fmla="*/ 62 h 201"/>
                <a:gd name="T12" fmla="*/ 114 w 208"/>
                <a:gd name="T13" fmla="*/ 67 h 201"/>
                <a:gd name="T14" fmla="*/ 137 w 208"/>
                <a:gd name="T15" fmla="*/ 94 h 201"/>
                <a:gd name="T16" fmla="*/ 109 w 208"/>
                <a:gd name="T17" fmla="*/ 130 h 201"/>
                <a:gd name="T18" fmla="*/ 93 w 208"/>
                <a:gd name="T19" fmla="*/ 90 h 201"/>
                <a:gd name="T20" fmla="*/ 60 w 208"/>
                <a:gd name="T21" fmla="*/ 22 h 201"/>
                <a:gd name="T22" fmla="*/ 0 w 208"/>
                <a:gd name="T23" fmla="*/ 68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" h="201">
                  <a:moveTo>
                    <a:pt x="0" y="68"/>
                  </a:move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25" y="65"/>
                    <a:pt x="31" y="72"/>
                  </a:cubicBezTo>
                  <a:cubicBezTo>
                    <a:pt x="36" y="78"/>
                    <a:pt x="57" y="157"/>
                    <a:pt x="64" y="172"/>
                  </a:cubicBezTo>
                  <a:cubicBezTo>
                    <a:pt x="70" y="184"/>
                    <a:pt x="87" y="201"/>
                    <a:pt x="106" y="189"/>
                  </a:cubicBezTo>
                  <a:cubicBezTo>
                    <a:pt x="125" y="177"/>
                    <a:pt x="186" y="124"/>
                    <a:pt x="197" y="62"/>
                  </a:cubicBezTo>
                  <a:cubicBezTo>
                    <a:pt x="208" y="0"/>
                    <a:pt x="123" y="13"/>
                    <a:pt x="114" y="67"/>
                  </a:cubicBezTo>
                  <a:cubicBezTo>
                    <a:pt x="137" y="54"/>
                    <a:pt x="149" y="73"/>
                    <a:pt x="137" y="94"/>
                  </a:cubicBezTo>
                  <a:cubicBezTo>
                    <a:pt x="126" y="116"/>
                    <a:pt x="115" y="130"/>
                    <a:pt x="109" y="130"/>
                  </a:cubicBezTo>
                  <a:cubicBezTo>
                    <a:pt x="104" y="130"/>
                    <a:pt x="100" y="116"/>
                    <a:pt x="93" y="90"/>
                  </a:cubicBezTo>
                  <a:cubicBezTo>
                    <a:pt x="87" y="64"/>
                    <a:pt x="87" y="17"/>
                    <a:pt x="60" y="22"/>
                  </a:cubicBezTo>
                  <a:cubicBezTo>
                    <a:pt x="34" y="27"/>
                    <a:pt x="0" y="68"/>
                    <a:pt x="0" y="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淘宝-想搞设计PPT(倒卖必究)-76"/>
            <p:cNvSpPr/>
            <p:nvPr/>
          </p:nvSpPr>
          <p:spPr bwMode="auto">
            <a:xfrm>
              <a:off x="6016856" y="2035353"/>
              <a:ext cx="783818" cy="782996"/>
            </a:xfrm>
            <a:custGeom>
              <a:avLst/>
              <a:gdLst>
                <a:gd name="T0" fmla="*/ 374 w 400"/>
                <a:gd name="T1" fmla="*/ 100 h 400"/>
                <a:gd name="T2" fmla="*/ 301 w 400"/>
                <a:gd name="T3" fmla="*/ 27 h 400"/>
                <a:gd name="T4" fmla="*/ 200 w 400"/>
                <a:gd name="T5" fmla="*/ 0 h 400"/>
                <a:gd name="T6" fmla="*/ 100 w 400"/>
                <a:gd name="T7" fmla="*/ 27 h 400"/>
                <a:gd name="T8" fmla="*/ 27 w 400"/>
                <a:gd name="T9" fmla="*/ 100 h 400"/>
                <a:gd name="T10" fmla="*/ 0 w 400"/>
                <a:gd name="T11" fmla="*/ 200 h 400"/>
                <a:gd name="T12" fmla="*/ 27 w 400"/>
                <a:gd name="T13" fmla="*/ 301 h 400"/>
                <a:gd name="T14" fmla="*/ 100 w 400"/>
                <a:gd name="T15" fmla="*/ 374 h 400"/>
                <a:gd name="T16" fmla="*/ 200 w 400"/>
                <a:gd name="T17" fmla="*/ 400 h 400"/>
                <a:gd name="T18" fmla="*/ 301 w 400"/>
                <a:gd name="T19" fmla="*/ 374 h 400"/>
                <a:gd name="T20" fmla="*/ 374 w 400"/>
                <a:gd name="T21" fmla="*/ 301 h 400"/>
                <a:gd name="T22" fmla="*/ 400 w 400"/>
                <a:gd name="T23" fmla="*/ 200 h 400"/>
                <a:gd name="T24" fmla="*/ 374 w 400"/>
                <a:gd name="T25" fmla="*/ 100 h 400"/>
                <a:gd name="T26" fmla="*/ 330 w 400"/>
                <a:gd name="T27" fmla="*/ 170 h 400"/>
                <a:gd name="T28" fmla="*/ 188 w 400"/>
                <a:gd name="T29" fmla="*/ 311 h 400"/>
                <a:gd name="T30" fmla="*/ 176 w 400"/>
                <a:gd name="T31" fmla="*/ 316 h 400"/>
                <a:gd name="T32" fmla="*/ 165 w 400"/>
                <a:gd name="T33" fmla="*/ 311 h 400"/>
                <a:gd name="T34" fmla="*/ 70 w 400"/>
                <a:gd name="T35" fmla="*/ 217 h 400"/>
                <a:gd name="T36" fmla="*/ 66 w 400"/>
                <a:gd name="T37" fmla="*/ 205 h 400"/>
                <a:gd name="T38" fmla="*/ 70 w 400"/>
                <a:gd name="T39" fmla="*/ 193 h 400"/>
                <a:gd name="T40" fmla="*/ 94 w 400"/>
                <a:gd name="T41" fmla="*/ 170 h 400"/>
                <a:gd name="T42" fmla="*/ 106 w 400"/>
                <a:gd name="T43" fmla="*/ 165 h 400"/>
                <a:gd name="T44" fmla="*/ 118 w 400"/>
                <a:gd name="T45" fmla="*/ 170 h 400"/>
                <a:gd name="T46" fmla="*/ 176 w 400"/>
                <a:gd name="T47" fmla="*/ 229 h 400"/>
                <a:gd name="T48" fmla="*/ 283 w 400"/>
                <a:gd name="T49" fmla="*/ 123 h 400"/>
                <a:gd name="T50" fmla="*/ 295 w 400"/>
                <a:gd name="T51" fmla="*/ 118 h 400"/>
                <a:gd name="T52" fmla="*/ 306 w 400"/>
                <a:gd name="T53" fmla="*/ 123 h 400"/>
                <a:gd name="T54" fmla="*/ 330 w 400"/>
                <a:gd name="T55" fmla="*/ 146 h 400"/>
                <a:gd name="T56" fmla="*/ 335 w 400"/>
                <a:gd name="T57" fmla="*/ 158 h 400"/>
                <a:gd name="T58" fmla="*/ 330 w 400"/>
                <a:gd name="T59" fmla="*/ 170 h 400"/>
                <a:gd name="T60" fmla="*/ 330 w 400"/>
                <a:gd name="T61" fmla="*/ 170 h 400"/>
                <a:gd name="T62" fmla="*/ 330 w 400"/>
                <a:gd name="T63" fmla="*/ 17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400">
                  <a:moveTo>
                    <a:pt x="374" y="100"/>
                  </a:moveTo>
                  <a:cubicBezTo>
                    <a:pt x="356" y="69"/>
                    <a:pt x="331" y="45"/>
                    <a:pt x="301" y="27"/>
                  </a:cubicBezTo>
                  <a:cubicBezTo>
                    <a:pt x="270" y="9"/>
                    <a:pt x="237" y="0"/>
                    <a:pt x="200" y="0"/>
                  </a:cubicBezTo>
                  <a:cubicBezTo>
                    <a:pt x="164" y="0"/>
                    <a:pt x="130" y="9"/>
                    <a:pt x="100" y="27"/>
                  </a:cubicBezTo>
                  <a:cubicBezTo>
                    <a:pt x="69" y="45"/>
                    <a:pt x="45" y="69"/>
                    <a:pt x="27" y="100"/>
                  </a:cubicBezTo>
                  <a:cubicBezTo>
                    <a:pt x="9" y="130"/>
                    <a:pt x="0" y="164"/>
                    <a:pt x="0" y="200"/>
                  </a:cubicBezTo>
                  <a:cubicBezTo>
                    <a:pt x="0" y="237"/>
                    <a:pt x="9" y="270"/>
                    <a:pt x="27" y="301"/>
                  </a:cubicBezTo>
                  <a:cubicBezTo>
                    <a:pt x="45" y="331"/>
                    <a:pt x="69" y="356"/>
                    <a:pt x="100" y="374"/>
                  </a:cubicBezTo>
                  <a:cubicBezTo>
                    <a:pt x="130" y="391"/>
                    <a:pt x="164" y="400"/>
                    <a:pt x="200" y="400"/>
                  </a:cubicBezTo>
                  <a:cubicBezTo>
                    <a:pt x="237" y="400"/>
                    <a:pt x="270" y="391"/>
                    <a:pt x="301" y="374"/>
                  </a:cubicBezTo>
                  <a:cubicBezTo>
                    <a:pt x="331" y="356"/>
                    <a:pt x="356" y="331"/>
                    <a:pt x="374" y="301"/>
                  </a:cubicBezTo>
                  <a:cubicBezTo>
                    <a:pt x="392" y="270"/>
                    <a:pt x="400" y="237"/>
                    <a:pt x="400" y="200"/>
                  </a:cubicBezTo>
                  <a:cubicBezTo>
                    <a:pt x="400" y="164"/>
                    <a:pt x="392" y="130"/>
                    <a:pt x="374" y="100"/>
                  </a:cubicBezTo>
                  <a:close/>
                  <a:moveTo>
                    <a:pt x="330" y="170"/>
                  </a:moveTo>
                  <a:cubicBezTo>
                    <a:pt x="188" y="311"/>
                    <a:pt x="188" y="311"/>
                    <a:pt x="188" y="311"/>
                  </a:cubicBezTo>
                  <a:cubicBezTo>
                    <a:pt x="185" y="315"/>
                    <a:pt x="181" y="316"/>
                    <a:pt x="176" y="316"/>
                  </a:cubicBezTo>
                  <a:cubicBezTo>
                    <a:pt x="172" y="316"/>
                    <a:pt x="168" y="315"/>
                    <a:pt x="165" y="311"/>
                  </a:cubicBezTo>
                  <a:cubicBezTo>
                    <a:pt x="70" y="217"/>
                    <a:pt x="70" y="217"/>
                    <a:pt x="70" y="217"/>
                  </a:cubicBezTo>
                  <a:cubicBezTo>
                    <a:pt x="67" y="214"/>
                    <a:pt x="66" y="210"/>
                    <a:pt x="66" y="205"/>
                  </a:cubicBezTo>
                  <a:cubicBezTo>
                    <a:pt x="66" y="200"/>
                    <a:pt x="67" y="196"/>
                    <a:pt x="70" y="193"/>
                  </a:cubicBezTo>
                  <a:cubicBezTo>
                    <a:pt x="94" y="170"/>
                    <a:pt x="94" y="170"/>
                    <a:pt x="94" y="170"/>
                  </a:cubicBezTo>
                  <a:cubicBezTo>
                    <a:pt x="97" y="166"/>
                    <a:pt x="101" y="165"/>
                    <a:pt x="106" y="165"/>
                  </a:cubicBezTo>
                  <a:cubicBezTo>
                    <a:pt x="110" y="165"/>
                    <a:pt x="114" y="166"/>
                    <a:pt x="118" y="170"/>
                  </a:cubicBezTo>
                  <a:cubicBezTo>
                    <a:pt x="176" y="229"/>
                    <a:pt x="176" y="229"/>
                    <a:pt x="176" y="229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6" y="119"/>
                    <a:pt x="290" y="118"/>
                    <a:pt x="295" y="118"/>
                  </a:cubicBezTo>
                  <a:cubicBezTo>
                    <a:pt x="299" y="118"/>
                    <a:pt x="303" y="119"/>
                    <a:pt x="306" y="123"/>
                  </a:cubicBezTo>
                  <a:cubicBezTo>
                    <a:pt x="330" y="146"/>
                    <a:pt x="330" y="146"/>
                    <a:pt x="330" y="146"/>
                  </a:cubicBezTo>
                  <a:cubicBezTo>
                    <a:pt x="333" y="149"/>
                    <a:pt x="335" y="153"/>
                    <a:pt x="335" y="158"/>
                  </a:cubicBezTo>
                  <a:cubicBezTo>
                    <a:pt x="335" y="163"/>
                    <a:pt x="333" y="167"/>
                    <a:pt x="330" y="170"/>
                  </a:cubicBezTo>
                  <a:close/>
                  <a:moveTo>
                    <a:pt x="330" y="170"/>
                  </a:moveTo>
                  <a:cubicBezTo>
                    <a:pt x="330" y="170"/>
                    <a:pt x="330" y="170"/>
                    <a:pt x="330" y="17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淘宝-想搞设计PPT(倒卖必究)-77"/>
            <p:cNvSpPr/>
            <p:nvPr/>
          </p:nvSpPr>
          <p:spPr bwMode="auto">
            <a:xfrm>
              <a:off x="5249014" y="4076024"/>
              <a:ext cx="617588" cy="616444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761000" y="1861254"/>
            <a:ext cx="3759488" cy="1698143"/>
            <a:chOff x="7761000" y="2013654"/>
            <a:chExt cx="3759488" cy="1698143"/>
          </a:xfrm>
        </p:grpSpPr>
        <p:sp>
          <p:nvSpPr>
            <p:cNvPr id="68" name="淘宝-想搞设计PPT(倒卖必究)-68"/>
            <p:cNvSpPr txBox="1"/>
            <p:nvPr/>
          </p:nvSpPr>
          <p:spPr>
            <a:xfrm>
              <a:off x="7761000" y="2013654"/>
              <a:ext cx="3759488" cy="439417"/>
            </a:xfrm>
            <a:prstGeom prst="rect">
              <a:avLst/>
            </a:prstGeom>
            <a:gradFill>
              <a:gsLst>
                <a:gs pos="100000">
                  <a:srgbClr val="1D85D8"/>
                </a:gs>
                <a:gs pos="3000">
                  <a:srgbClr val="1664A3"/>
                </a:gs>
              </a:gsLst>
              <a:lin ang="2700000" scaled="0"/>
            </a:gradFill>
            <a:ln>
              <a:noFill/>
            </a:ln>
          </p:spPr>
          <p:txBody>
            <a:bodyPr wrap="none" lIns="91440" tIns="45720" rIns="91440" bIns="45720" anchor="t" anchorCtr="0">
              <a:normAutofit/>
            </a:bodyPr>
            <a:lstStyle/>
            <a:p>
              <a:pPr algn="r">
                <a:buSzPct val="25000"/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这里写最重要的观点</a:t>
              </a:r>
              <a:endParaRPr lang="de-DE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9" name="淘宝-想搞设计PPT(倒卖必究)-69"/>
            <p:cNvSpPr txBox="1"/>
            <p:nvPr/>
          </p:nvSpPr>
          <p:spPr>
            <a:xfrm>
              <a:off x="7761000" y="2453071"/>
              <a:ext cx="3759488" cy="1258726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rm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请在这里输入你的正文，详细阐述与关键词标题相关的具体内容。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140700" y="4166668"/>
            <a:ext cx="3379788" cy="1469813"/>
            <a:chOff x="8140700" y="4031582"/>
            <a:chExt cx="3379788" cy="1469813"/>
          </a:xfrm>
        </p:grpSpPr>
        <p:sp>
          <p:nvSpPr>
            <p:cNvPr id="66" name="淘宝-想搞设计PPT(倒卖必究)-66"/>
            <p:cNvSpPr txBox="1"/>
            <p:nvPr/>
          </p:nvSpPr>
          <p:spPr>
            <a:xfrm>
              <a:off x="8349502" y="4031582"/>
              <a:ext cx="3170986" cy="43941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 anchor="t" anchorCtr="0">
              <a:normAutofit/>
            </a:bodyPr>
            <a:lstStyle/>
            <a:p>
              <a:pPr algn="r">
                <a:buSzPct val="25000"/>
              </a:pPr>
              <a:r>
                <a:rPr lang="zh-CN" altLang="en-US" sz="2000" b="1" dirty="0">
                  <a:solidFill>
                    <a:srgbClr val="04559D"/>
                  </a:solidFill>
                </a:rPr>
                <a:t>在此输入小标题</a:t>
              </a:r>
              <a:endParaRPr lang="de-DE" sz="2000" b="1" dirty="0">
                <a:solidFill>
                  <a:srgbClr val="A3010B"/>
                </a:solidFill>
              </a:endParaRPr>
            </a:p>
          </p:txBody>
        </p:sp>
        <p:sp>
          <p:nvSpPr>
            <p:cNvPr id="67" name="淘宝-想搞设计PPT(倒卖必究)-67"/>
            <p:cNvSpPr txBox="1"/>
            <p:nvPr/>
          </p:nvSpPr>
          <p:spPr>
            <a:xfrm>
              <a:off x="8140700" y="4470999"/>
              <a:ext cx="3379788" cy="1030396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请在这里输入你的正文，详细阐述与关键词标题相关的具体内容。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73100" y="4166668"/>
            <a:ext cx="3639397" cy="1469813"/>
            <a:chOff x="673100" y="4031582"/>
            <a:chExt cx="3639397" cy="1469813"/>
          </a:xfrm>
        </p:grpSpPr>
        <p:sp>
          <p:nvSpPr>
            <p:cNvPr id="64" name="淘宝-想搞设计PPT(倒卖必究)-64"/>
            <p:cNvSpPr txBox="1"/>
            <p:nvPr/>
          </p:nvSpPr>
          <p:spPr>
            <a:xfrm>
              <a:off x="673100" y="4031582"/>
              <a:ext cx="3639397" cy="43941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 anchor="t" anchorCtr="0">
              <a:normAutofit/>
            </a:bodyPr>
            <a:lstStyle/>
            <a:p>
              <a:pPr>
                <a:buSzPct val="25000"/>
              </a:pPr>
              <a:r>
                <a:rPr lang="zh-CN" altLang="en-US" sz="2000" b="1" dirty="0">
                  <a:solidFill>
                    <a:srgbClr val="04559D"/>
                  </a:solidFill>
                </a:rPr>
                <a:t>在此输入小标题</a:t>
              </a:r>
              <a:endParaRPr lang="de-DE" sz="2000" b="1" dirty="0">
                <a:solidFill>
                  <a:srgbClr val="A3010B"/>
                </a:solidFill>
              </a:endParaRPr>
            </a:p>
          </p:txBody>
        </p:sp>
        <p:sp>
          <p:nvSpPr>
            <p:cNvPr id="65" name="淘宝-想搞设计PPT(倒卖必究)-65"/>
            <p:cNvSpPr txBox="1"/>
            <p:nvPr/>
          </p:nvSpPr>
          <p:spPr>
            <a:xfrm>
              <a:off x="673100" y="4470999"/>
              <a:ext cx="3639397" cy="1030396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rm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请在这里输入你的正文，详细阐述与关键词标题相关的具体内容。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73100" y="1861254"/>
            <a:ext cx="3076574" cy="1698143"/>
            <a:chOff x="673100" y="2013654"/>
            <a:chExt cx="3076574" cy="1698143"/>
          </a:xfrm>
        </p:grpSpPr>
        <p:sp>
          <p:nvSpPr>
            <p:cNvPr id="62" name="淘宝-想搞设计PPT(倒卖必究)-62"/>
            <p:cNvSpPr txBox="1"/>
            <p:nvPr/>
          </p:nvSpPr>
          <p:spPr>
            <a:xfrm>
              <a:off x="673100" y="2013654"/>
              <a:ext cx="3076574" cy="43941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 anchor="t" anchorCtr="0">
              <a:normAutofit/>
            </a:bodyPr>
            <a:lstStyle/>
            <a:p>
              <a:pPr>
                <a:buSzPct val="25000"/>
              </a:pPr>
              <a:r>
                <a:rPr lang="zh-CN" altLang="en-US" sz="2000" b="1" dirty="0">
                  <a:solidFill>
                    <a:srgbClr val="04559D"/>
                  </a:solidFill>
                </a:rPr>
                <a:t>在此输入小标题</a:t>
              </a:r>
              <a:endParaRPr lang="de-DE" sz="2000" b="1" dirty="0">
                <a:solidFill>
                  <a:srgbClr val="A3010B"/>
                </a:solidFill>
              </a:endParaRPr>
            </a:p>
          </p:txBody>
        </p:sp>
        <p:sp>
          <p:nvSpPr>
            <p:cNvPr id="63" name="淘宝-想搞设计PPT(倒卖必究)-63"/>
            <p:cNvSpPr txBox="1"/>
            <p:nvPr/>
          </p:nvSpPr>
          <p:spPr>
            <a:xfrm>
              <a:off x="673100" y="2453068"/>
              <a:ext cx="3076574" cy="1258729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rm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请在这里输入你的正文，详细阐述与关键词标题相关的具体内容。</a:t>
              </a: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CF203A7A-6236-DC43-B710-C89B3E8DE09B}"/>
              </a:ext>
            </a:extLst>
          </p:cNvPr>
          <p:cNvGrpSpPr/>
          <p:nvPr/>
        </p:nvGrpSpPr>
        <p:grpSpPr>
          <a:xfrm>
            <a:off x="307394" y="147389"/>
            <a:ext cx="11345635" cy="673349"/>
            <a:chOff x="307394" y="147389"/>
            <a:chExt cx="11345635" cy="673349"/>
          </a:xfrm>
        </p:grpSpPr>
        <p:sp>
          <p:nvSpPr>
            <p:cNvPr id="59" name="淘宝-想搞设计PPT(倒卖必究)-59">
              <a:extLst>
                <a:ext uri="{FF2B5EF4-FFF2-40B4-BE49-F238E27FC236}">
                  <a16:creationId xmlns:a16="http://schemas.microsoft.com/office/drawing/2014/main" id="{0C60FEF5-367E-9070-1F2E-062B2DE2A221}"/>
                </a:ext>
              </a:extLst>
            </p:cNvPr>
            <p:cNvSpPr/>
            <p:nvPr/>
          </p:nvSpPr>
          <p:spPr>
            <a:xfrm>
              <a:off x="307394" y="147389"/>
              <a:ext cx="594613" cy="594613"/>
            </a:xfrm>
            <a:prstGeom prst="ellipse">
              <a:avLst/>
            </a:prstGeom>
            <a:solidFill>
              <a:srgbClr val="A4C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淘宝-想搞设计PPT(倒卖必究)-60">
              <a:extLst>
                <a:ext uri="{FF2B5EF4-FFF2-40B4-BE49-F238E27FC236}">
                  <a16:creationId xmlns:a16="http://schemas.microsoft.com/office/drawing/2014/main" id="{A6FB580B-F3F5-7F3D-C42E-1C0C0A7B244C}"/>
                </a:ext>
              </a:extLst>
            </p:cNvPr>
            <p:cNvSpPr txBox="1">
              <a:spLocks/>
            </p:cNvSpPr>
            <p:nvPr/>
          </p:nvSpPr>
          <p:spPr>
            <a:xfrm>
              <a:off x="902007" y="242680"/>
              <a:ext cx="7282912" cy="523220"/>
            </a:xfrm>
            <a:prstGeom prst="rect">
              <a:avLst/>
            </a:prstGeom>
          </p:spPr>
          <p:txBody>
            <a:bodyPr vert="horz" lIns="91440" tIns="45720" rIns="91440" bIns="0" rtlCol="0" anchor="b" anchorCtr="0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800" b="1" kern="1200" spc="100" baseline="0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  <a:cs typeface="+mn-cs"/>
                </a:defRPr>
              </a:lvl1pPr>
            </a:lstStyle>
            <a:p>
              <a:r>
                <a:rPr lang="zh-CN" altLang="en-US" dirty="0">
                  <a:solidFill/>
                </a:rPr>
                <a:t>单击此处输入标题</a:t>
              </a:r>
            </a:p>
          </p:txBody>
        </p:sp>
        <p:pic>
          <p:nvPicPr>
            <p:cNvPr id="79" name="Picture 78" descr="华中科技大学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88510" y="147389"/>
              <a:ext cx="1764519" cy="387563"/>
            </a:xfrm>
            <a:prstGeom prst="rect">
              <a:avLst/>
            </a:prstGeom>
          </p:spPr>
        </p:pic>
        <p:sp>
          <p:nvSpPr>
            <p:cNvPr id="78" name="淘宝-想搞设计PPT(倒卖必究)-78">
              <a:extLst>
                <a:ext uri="{FF2B5EF4-FFF2-40B4-BE49-F238E27FC236}">
                  <a16:creationId xmlns:a16="http://schemas.microsoft.com/office/drawing/2014/main" id="{F85A8600-24FD-3BFD-001D-E141A8E8AF5A}"/>
                </a:ext>
              </a:extLst>
            </p:cNvPr>
            <p:cNvSpPr/>
            <p:nvPr/>
          </p:nvSpPr>
          <p:spPr>
            <a:xfrm>
              <a:off x="660400" y="814388"/>
              <a:ext cx="10858500" cy="6350"/>
            </a:xfrm>
            <a:custGeom>
              <a:avLst/>
              <a:gdLst>
                <a:gd name="connsiteX0" fmla="*/ 0 w 10858500"/>
                <a:gd name="connsiteY0" fmla="*/ 0 h 6350"/>
                <a:gd name="connsiteX1" fmla="*/ 10858500 w 10858500"/>
                <a:gd name="connsiteY1" fmla="*/ 0 h 6350"/>
                <a:gd name="connsiteX2" fmla="*/ 10858500 w 10858500"/>
                <a:gd name="connsiteY2" fmla="*/ 6350 h 6350"/>
                <a:gd name="connsiteX3" fmla="*/ 0 w 10858500"/>
                <a:gd name="connsiteY3" fmla="*/ 6350 h 6350"/>
                <a:gd name="connsiteX4" fmla="*/ 0 w 10858500"/>
                <a:gd name="connsiteY4" fmla="*/ 0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58500" h="6350">
                  <a:moveTo>
                    <a:pt x="0" y="0"/>
                  </a:moveTo>
                  <a:lnTo>
                    <a:pt x="10858500" y="0"/>
                  </a:lnTo>
                  <a:lnTo>
                    <a:pt x="10858500" y="6350"/>
                  </a:lnTo>
                  <a:lnTo>
                    <a:pt x="0" y="6350"/>
                  </a:lnTo>
                  <a:lnTo>
                    <a:pt x="0" y="0"/>
                  </a:lnTo>
                </a:path>
              </a:pathLst>
            </a:custGeom>
            <a:solidFill>
              <a:srgbClr val="0671D2"/>
            </a:solidFill>
            <a:ln w="127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淘宝-想搞设计PPT(倒卖必究)-2">
            <a:extLst>
              <a:ext uri="{FF2B5EF4-FFF2-40B4-BE49-F238E27FC236}">
                <a16:creationId xmlns:a16="http://schemas.microsoft.com/office/drawing/2014/main" id="{FE3CC4CD-3AFC-352D-3B33-87276771535F}"/>
              </a:ext>
            </a:extLst>
          </p:cNvPr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045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783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iṡḷide"/>
          <p:cNvGrpSpPr/>
          <p:nvPr/>
        </p:nvGrpSpPr>
        <p:grpSpPr>
          <a:xfrm>
            <a:off x="4557713" y="2062163"/>
            <a:ext cx="3076574" cy="3076574"/>
            <a:chOff x="4098878" y="1827663"/>
            <a:chExt cx="3994244" cy="3994244"/>
          </a:xfrm>
        </p:grpSpPr>
        <p:sp>
          <p:nvSpPr>
            <p:cNvPr id="48" name="淘宝-想搞设计PPT(倒卖必究)-48"/>
            <p:cNvSpPr/>
            <p:nvPr/>
          </p:nvSpPr>
          <p:spPr>
            <a:xfrm>
              <a:off x="4555011" y="2283796"/>
              <a:ext cx="1540989" cy="1540989"/>
            </a:xfrm>
            <a:custGeom>
              <a:avLst/>
              <a:gdLst>
                <a:gd name="connsiteX0" fmla="*/ 0 w 1705970"/>
                <a:gd name="connsiteY0" fmla="*/ 0 h 1705970"/>
                <a:gd name="connsiteX1" fmla="*/ 1421636 w 1705970"/>
                <a:gd name="connsiteY1" fmla="*/ 0 h 1705970"/>
                <a:gd name="connsiteX2" fmla="*/ 1705970 w 1705970"/>
                <a:gd name="connsiteY2" fmla="*/ 284334 h 1705970"/>
                <a:gd name="connsiteX3" fmla="*/ 1705970 w 1705970"/>
                <a:gd name="connsiteY3" fmla="*/ 1705970 h 1705970"/>
                <a:gd name="connsiteX4" fmla="*/ 284334 w 1705970"/>
                <a:gd name="connsiteY4" fmla="*/ 1705970 h 1705970"/>
                <a:gd name="connsiteX5" fmla="*/ 0 w 1705970"/>
                <a:gd name="connsiteY5" fmla="*/ 1421636 h 1705970"/>
                <a:gd name="connsiteX6" fmla="*/ 0 w 1705970"/>
                <a:gd name="connsiteY6" fmla="*/ 0 h 17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05970" h="1705970">
                  <a:moveTo>
                    <a:pt x="0" y="0"/>
                  </a:moveTo>
                  <a:lnTo>
                    <a:pt x="1421636" y="0"/>
                  </a:lnTo>
                  <a:cubicBezTo>
                    <a:pt x="1578669" y="0"/>
                    <a:pt x="1705970" y="127301"/>
                    <a:pt x="1705970" y="284334"/>
                  </a:cubicBezTo>
                  <a:lnTo>
                    <a:pt x="1705970" y="1705970"/>
                  </a:lnTo>
                  <a:lnTo>
                    <a:pt x="284334" y="1705970"/>
                  </a:lnTo>
                  <a:cubicBezTo>
                    <a:pt x="127301" y="1705970"/>
                    <a:pt x="0" y="1578669"/>
                    <a:pt x="0" y="14216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IN" sz="6600" dirty="0">
                  <a:solidFill>
                    <a:srgbClr val="FFFFFF"/>
                  </a:solidFill>
                </a:rPr>
                <a:t>S</a:t>
              </a:r>
            </a:p>
          </p:txBody>
        </p:sp>
        <p:sp>
          <p:nvSpPr>
            <p:cNvPr id="49" name="淘宝-想搞设计PPT(倒卖必究)-49"/>
            <p:cNvSpPr/>
            <p:nvPr/>
          </p:nvSpPr>
          <p:spPr>
            <a:xfrm>
              <a:off x="6096513" y="3824785"/>
              <a:ext cx="1553318" cy="1553318"/>
            </a:xfrm>
            <a:custGeom>
              <a:avLst/>
              <a:gdLst>
                <a:gd name="connsiteX0" fmla="*/ 0 w 1719619"/>
                <a:gd name="connsiteY0" fmla="*/ 0 h 1719619"/>
                <a:gd name="connsiteX1" fmla="*/ 1433010 w 1719619"/>
                <a:gd name="connsiteY1" fmla="*/ 0 h 1719619"/>
                <a:gd name="connsiteX2" fmla="*/ 1719619 w 1719619"/>
                <a:gd name="connsiteY2" fmla="*/ 286609 h 1719619"/>
                <a:gd name="connsiteX3" fmla="*/ 1719619 w 1719619"/>
                <a:gd name="connsiteY3" fmla="*/ 1719619 h 1719619"/>
                <a:gd name="connsiteX4" fmla="*/ 286609 w 1719619"/>
                <a:gd name="connsiteY4" fmla="*/ 1719619 h 1719619"/>
                <a:gd name="connsiteX5" fmla="*/ 0 w 1719619"/>
                <a:gd name="connsiteY5" fmla="*/ 1433010 h 1719619"/>
                <a:gd name="connsiteX6" fmla="*/ 0 w 1719619"/>
                <a:gd name="connsiteY6" fmla="*/ 0 h 171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9619" h="1719619">
                  <a:moveTo>
                    <a:pt x="0" y="0"/>
                  </a:moveTo>
                  <a:lnTo>
                    <a:pt x="1433010" y="0"/>
                  </a:lnTo>
                  <a:cubicBezTo>
                    <a:pt x="1591300" y="0"/>
                    <a:pt x="1719619" y="128319"/>
                    <a:pt x="1719619" y="286609"/>
                  </a:cubicBezTo>
                  <a:lnTo>
                    <a:pt x="1719619" y="1719619"/>
                  </a:lnTo>
                  <a:lnTo>
                    <a:pt x="286609" y="1719619"/>
                  </a:lnTo>
                  <a:cubicBezTo>
                    <a:pt x="128319" y="1719619"/>
                    <a:pt x="0" y="1591300"/>
                    <a:pt x="0" y="143301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IN" sz="6600" dirty="0">
                  <a:solidFill>
                    <a:srgbClr val="FFFFFF"/>
                  </a:solidFill>
                </a:rPr>
                <a:t>T</a:t>
              </a:r>
            </a:p>
          </p:txBody>
        </p:sp>
        <p:sp>
          <p:nvSpPr>
            <p:cNvPr id="50" name="淘宝-想搞设计PPT(倒卖必究)-50"/>
            <p:cNvSpPr/>
            <p:nvPr/>
          </p:nvSpPr>
          <p:spPr>
            <a:xfrm>
              <a:off x="6096000" y="1827663"/>
              <a:ext cx="1997122" cy="1997122"/>
            </a:xfrm>
            <a:prstGeom prst="round2DiagRect">
              <a:avLst/>
            </a:prstGeom>
            <a:gradFill>
              <a:gsLst>
                <a:gs pos="0">
                  <a:srgbClr val="239CFE"/>
                </a:gs>
                <a:gs pos="62000">
                  <a:srgbClr val="1664A3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IN" sz="6600" dirty="0">
                  <a:solidFill>
                    <a:srgbClr val="FFFFFF"/>
                  </a:solidFill>
                </a:rPr>
                <a:t>W</a:t>
              </a:r>
            </a:p>
          </p:txBody>
        </p:sp>
        <p:sp>
          <p:nvSpPr>
            <p:cNvPr id="51" name="淘宝-想搞设计PPT(倒卖必究)-51"/>
            <p:cNvSpPr/>
            <p:nvPr/>
          </p:nvSpPr>
          <p:spPr>
            <a:xfrm>
              <a:off x="4098878" y="3824785"/>
              <a:ext cx="1997122" cy="1997122"/>
            </a:xfrm>
            <a:prstGeom prst="round2DiagRect">
              <a:avLst/>
            </a:prstGeom>
            <a:solidFill>
              <a:srgbClr val="52A9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IN" sz="6600" dirty="0">
                  <a:solidFill>
                    <a:srgbClr val="FFFFFF"/>
                  </a:solidFill>
                </a:rPr>
                <a:t>O</a:t>
              </a:r>
            </a:p>
          </p:txBody>
        </p:sp>
        <p:sp>
          <p:nvSpPr>
            <p:cNvPr id="52" name="淘宝-想搞设计PPT(倒卖必究)-52"/>
            <p:cNvSpPr/>
            <p:nvPr/>
          </p:nvSpPr>
          <p:spPr>
            <a:xfrm>
              <a:off x="5659596" y="3388383"/>
              <a:ext cx="872808" cy="872804"/>
            </a:xfrm>
            <a:prstGeom prst="ellipse">
              <a:avLst/>
            </a:prstGeom>
            <a:solidFill>
              <a:srgbClr val="F2F2F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IN" sz="1200">
                  <a:solidFill>
                    <a:schemeClr val="accent1"/>
                  </a:solidFill>
                </a:rPr>
                <a:t></a:t>
              </a:r>
            </a:p>
          </p:txBody>
        </p:sp>
        <p:sp>
          <p:nvSpPr>
            <p:cNvPr id="53" name="淘宝-想搞设计PPT(倒卖必究)-53"/>
            <p:cNvSpPr/>
            <p:nvPr/>
          </p:nvSpPr>
          <p:spPr>
            <a:xfrm>
              <a:off x="5791198" y="3616699"/>
              <a:ext cx="609603" cy="416173"/>
            </a:xfrm>
            <a:custGeom>
              <a:avLst/>
              <a:gdLst>
                <a:gd name="connsiteX0" fmla="*/ 227105 w 330200"/>
                <a:gd name="connsiteY0" fmla="*/ 201613 h 225426"/>
                <a:gd name="connsiteX1" fmla="*/ 303121 w 330200"/>
                <a:gd name="connsiteY1" fmla="*/ 201613 h 225426"/>
                <a:gd name="connsiteX2" fmla="*/ 309563 w 330200"/>
                <a:gd name="connsiteY2" fmla="*/ 208228 h 225426"/>
                <a:gd name="connsiteX3" fmla="*/ 309563 w 330200"/>
                <a:gd name="connsiteY3" fmla="*/ 218811 h 225426"/>
                <a:gd name="connsiteX4" fmla="*/ 303121 w 330200"/>
                <a:gd name="connsiteY4" fmla="*/ 225426 h 225426"/>
                <a:gd name="connsiteX5" fmla="*/ 227105 w 330200"/>
                <a:gd name="connsiteY5" fmla="*/ 225426 h 225426"/>
                <a:gd name="connsiteX6" fmla="*/ 220663 w 330200"/>
                <a:gd name="connsiteY6" fmla="*/ 218811 h 225426"/>
                <a:gd name="connsiteX7" fmla="*/ 220663 w 330200"/>
                <a:gd name="connsiteY7" fmla="*/ 208228 h 225426"/>
                <a:gd name="connsiteX8" fmla="*/ 227105 w 330200"/>
                <a:gd name="connsiteY8" fmla="*/ 201613 h 225426"/>
                <a:gd name="connsiteX9" fmla="*/ 238217 w 330200"/>
                <a:gd name="connsiteY9" fmla="*/ 169863 h 225426"/>
                <a:gd name="connsiteX10" fmla="*/ 314233 w 330200"/>
                <a:gd name="connsiteY10" fmla="*/ 169863 h 225426"/>
                <a:gd name="connsiteX11" fmla="*/ 320675 w 330200"/>
                <a:gd name="connsiteY11" fmla="*/ 176478 h 225426"/>
                <a:gd name="connsiteX12" fmla="*/ 320675 w 330200"/>
                <a:gd name="connsiteY12" fmla="*/ 187061 h 225426"/>
                <a:gd name="connsiteX13" fmla="*/ 314233 w 330200"/>
                <a:gd name="connsiteY13" fmla="*/ 193676 h 225426"/>
                <a:gd name="connsiteX14" fmla="*/ 238217 w 330200"/>
                <a:gd name="connsiteY14" fmla="*/ 193676 h 225426"/>
                <a:gd name="connsiteX15" fmla="*/ 231775 w 330200"/>
                <a:gd name="connsiteY15" fmla="*/ 187061 h 225426"/>
                <a:gd name="connsiteX16" fmla="*/ 231775 w 330200"/>
                <a:gd name="connsiteY16" fmla="*/ 176478 h 225426"/>
                <a:gd name="connsiteX17" fmla="*/ 238217 w 330200"/>
                <a:gd name="connsiteY17" fmla="*/ 169863 h 225426"/>
                <a:gd name="connsiteX18" fmla="*/ 227105 w 330200"/>
                <a:gd name="connsiteY18" fmla="*/ 139700 h 225426"/>
                <a:gd name="connsiteX19" fmla="*/ 303121 w 330200"/>
                <a:gd name="connsiteY19" fmla="*/ 139700 h 225426"/>
                <a:gd name="connsiteX20" fmla="*/ 309563 w 330200"/>
                <a:gd name="connsiteY20" fmla="*/ 146237 h 225426"/>
                <a:gd name="connsiteX21" fmla="*/ 309563 w 330200"/>
                <a:gd name="connsiteY21" fmla="*/ 155388 h 225426"/>
                <a:gd name="connsiteX22" fmla="*/ 303121 w 330200"/>
                <a:gd name="connsiteY22" fmla="*/ 161925 h 225426"/>
                <a:gd name="connsiteX23" fmla="*/ 227105 w 330200"/>
                <a:gd name="connsiteY23" fmla="*/ 161925 h 225426"/>
                <a:gd name="connsiteX24" fmla="*/ 220663 w 330200"/>
                <a:gd name="connsiteY24" fmla="*/ 155388 h 225426"/>
                <a:gd name="connsiteX25" fmla="*/ 220663 w 330200"/>
                <a:gd name="connsiteY25" fmla="*/ 146237 h 225426"/>
                <a:gd name="connsiteX26" fmla="*/ 227105 w 330200"/>
                <a:gd name="connsiteY26" fmla="*/ 139700 h 225426"/>
                <a:gd name="connsiteX27" fmla="*/ 247742 w 330200"/>
                <a:gd name="connsiteY27" fmla="*/ 107950 h 225426"/>
                <a:gd name="connsiteX28" fmla="*/ 323758 w 330200"/>
                <a:gd name="connsiteY28" fmla="*/ 107950 h 225426"/>
                <a:gd name="connsiteX29" fmla="*/ 330200 w 330200"/>
                <a:gd name="connsiteY29" fmla="*/ 114124 h 225426"/>
                <a:gd name="connsiteX30" fmla="*/ 330200 w 330200"/>
                <a:gd name="connsiteY30" fmla="*/ 124001 h 225426"/>
                <a:gd name="connsiteX31" fmla="*/ 323758 w 330200"/>
                <a:gd name="connsiteY31" fmla="*/ 130175 h 225426"/>
                <a:gd name="connsiteX32" fmla="*/ 247742 w 330200"/>
                <a:gd name="connsiteY32" fmla="*/ 130175 h 225426"/>
                <a:gd name="connsiteX33" fmla="*/ 241300 w 330200"/>
                <a:gd name="connsiteY33" fmla="*/ 124001 h 225426"/>
                <a:gd name="connsiteX34" fmla="*/ 241300 w 330200"/>
                <a:gd name="connsiteY34" fmla="*/ 114124 h 225426"/>
                <a:gd name="connsiteX35" fmla="*/ 247742 w 330200"/>
                <a:gd name="connsiteY35" fmla="*/ 107950 h 225426"/>
                <a:gd name="connsiteX36" fmla="*/ 69850 w 330200"/>
                <a:gd name="connsiteY36" fmla="*/ 79375 h 225426"/>
                <a:gd name="connsiteX37" fmla="*/ 85725 w 330200"/>
                <a:gd name="connsiteY37" fmla="*/ 96838 h 225426"/>
                <a:gd name="connsiteX38" fmla="*/ 69850 w 330200"/>
                <a:gd name="connsiteY38" fmla="*/ 114301 h 225426"/>
                <a:gd name="connsiteX39" fmla="*/ 53975 w 330200"/>
                <a:gd name="connsiteY39" fmla="*/ 96838 h 225426"/>
                <a:gd name="connsiteX40" fmla="*/ 69850 w 330200"/>
                <a:gd name="connsiteY40" fmla="*/ 79375 h 225426"/>
                <a:gd name="connsiteX41" fmla="*/ 241392 w 330200"/>
                <a:gd name="connsiteY41" fmla="*/ 76200 h 225426"/>
                <a:gd name="connsiteX42" fmla="*/ 317408 w 330200"/>
                <a:gd name="connsiteY42" fmla="*/ 76200 h 225426"/>
                <a:gd name="connsiteX43" fmla="*/ 323850 w 330200"/>
                <a:gd name="connsiteY43" fmla="*/ 82815 h 225426"/>
                <a:gd name="connsiteX44" fmla="*/ 323850 w 330200"/>
                <a:gd name="connsiteY44" fmla="*/ 93398 h 225426"/>
                <a:gd name="connsiteX45" fmla="*/ 317408 w 330200"/>
                <a:gd name="connsiteY45" fmla="*/ 100013 h 225426"/>
                <a:gd name="connsiteX46" fmla="*/ 241392 w 330200"/>
                <a:gd name="connsiteY46" fmla="*/ 100013 h 225426"/>
                <a:gd name="connsiteX47" fmla="*/ 234950 w 330200"/>
                <a:gd name="connsiteY47" fmla="*/ 93398 h 225426"/>
                <a:gd name="connsiteX48" fmla="*/ 234950 w 330200"/>
                <a:gd name="connsiteY48" fmla="*/ 82815 h 225426"/>
                <a:gd name="connsiteX49" fmla="*/ 241392 w 330200"/>
                <a:gd name="connsiteY49" fmla="*/ 76200 h 225426"/>
                <a:gd name="connsiteX50" fmla="*/ 156370 w 330200"/>
                <a:gd name="connsiteY50" fmla="*/ 57150 h 225426"/>
                <a:gd name="connsiteX51" fmla="*/ 115888 w 330200"/>
                <a:gd name="connsiteY51" fmla="*/ 96713 h 225426"/>
                <a:gd name="connsiteX52" fmla="*/ 126335 w 330200"/>
                <a:gd name="connsiteY52" fmla="*/ 122238 h 225426"/>
                <a:gd name="connsiteX53" fmla="*/ 144617 w 330200"/>
                <a:gd name="connsiteY53" fmla="*/ 110752 h 225426"/>
                <a:gd name="connsiteX54" fmla="*/ 144617 w 330200"/>
                <a:gd name="connsiteY54" fmla="*/ 105647 h 225426"/>
                <a:gd name="connsiteX55" fmla="*/ 142005 w 330200"/>
                <a:gd name="connsiteY55" fmla="*/ 97990 h 225426"/>
                <a:gd name="connsiteX56" fmla="*/ 139394 w 330200"/>
                <a:gd name="connsiteY56" fmla="*/ 92885 h 225426"/>
                <a:gd name="connsiteX57" fmla="*/ 140699 w 330200"/>
                <a:gd name="connsiteY57" fmla="*/ 87780 h 225426"/>
                <a:gd name="connsiteX58" fmla="*/ 140699 w 330200"/>
                <a:gd name="connsiteY58" fmla="*/ 78846 h 225426"/>
                <a:gd name="connsiteX59" fmla="*/ 144617 w 330200"/>
                <a:gd name="connsiteY59" fmla="*/ 71189 h 225426"/>
                <a:gd name="connsiteX60" fmla="*/ 148535 w 330200"/>
                <a:gd name="connsiteY60" fmla="*/ 68636 h 225426"/>
                <a:gd name="connsiteX61" fmla="*/ 152452 w 330200"/>
                <a:gd name="connsiteY61" fmla="*/ 66084 h 225426"/>
                <a:gd name="connsiteX62" fmla="*/ 156370 w 330200"/>
                <a:gd name="connsiteY62" fmla="*/ 66084 h 225426"/>
                <a:gd name="connsiteX63" fmla="*/ 157676 w 330200"/>
                <a:gd name="connsiteY63" fmla="*/ 66084 h 225426"/>
                <a:gd name="connsiteX64" fmla="*/ 164205 w 330200"/>
                <a:gd name="connsiteY64" fmla="*/ 67360 h 225426"/>
                <a:gd name="connsiteX65" fmla="*/ 169428 w 330200"/>
                <a:gd name="connsiteY65" fmla="*/ 71189 h 225426"/>
                <a:gd name="connsiteX66" fmla="*/ 173346 w 330200"/>
                <a:gd name="connsiteY66" fmla="*/ 87780 h 225426"/>
                <a:gd name="connsiteX67" fmla="*/ 173346 w 330200"/>
                <a:gd name="connsiteY67" fmla="*/ 94161 h 225426"/>
                <a:gd name="connsiteX68" fmla="*/ 170734 w 330200"/>
                <a:gd name="connsiteY68" fmla="*/ 99266 h 225426"/>
                <a:gd name="connsiteX69" fmla="*/ 168122 w 330200"/>
                <a:gd name="connsiteY69" fmla="*/ 104371 h 225426"/>
                <a:gd name="connsiteX70" fmla="*/ 168122 w 330200"/>
                <a:gd name="connsiteY70" fmla="*/ 110752 h 225426"/>
                <a:gd name="connsiteX71" fmla="*/ 169428 w 330200"/>
                <a:gd name="connsiteY71" fmla="*/ 110752 h 225426"/>
                <a:gd name="connsiteX72" fmla="*/ 186404 w 330200"/>
                <a:gd name="connsiteY72" fmla="*/ 122238 h 225426"/>
                <a:gd name="connsiteX73" fmla="*/ 196851 w 330200"/>
                <a:gd name="connsiteY73" fmla="*/ 96713 h 225426"/>
                <a:gd name="connsiteX74" fmla="*/ 156370 w 330200"/>
                <a:gd name="connsiteY74" fmla="*/ 57150 h 225426"/>
                <a:gd name="connsiteX75" fmla="*/ 156370 w 330200"/>
                <a:gd name="connsiteY75" fmla="*/ 38100 h 225426"/>
                <a:gd name="connsiteX76" fmla="*/ 215902 w 330200"/>
                <a:gd name="connsiteY76" fmla="*/ 97632 h 225426"/>
                <a:gd name="connsiteX77" fmla="*/ 156370 w 330200"/>
                <a:gd name="connsiteY77" fmla="*/ 157164 h 225426"/>
                <a:gd name="connsiteX78" fmla="*/ 96838 w 330200"/>
                <a:gd name="connsiteY78" fmla="*/ 97632 h 225426"/>
                <a:gd name="connsiteX79" fmla="*/ 156370 w 330200"/>
                <a:gd name="connsiteY79" fmla="*/ 38100 h 225426"/>
                <a:gd name="connsiteX80" fmla="*/ 27164 w 330200"/>
                <a:gd name="connsiteY80" fmla="*/ 0 h 225426"/>
                <a:gd name="connsiteX81" fmla="*/ 287161 w 330200"/>
                <a:gd name="connsiteY81" fmla="*/ 0 h 225426"/>
                <a:gd name="connsiteX82" fmla="*/ 314325 w 330200"/>
                <a:gd name="connsiteY82" fmla="*/ 27114 h 225426"/>
                <a:gd name="connsiteX83" fmla="*/ 314325 w 330200"/>
                <a:gd name="connsiteY83" fmla="*/ 61976 h 225426"/>
                <a:gd name="connsiteX84" fmla="*/ 307858 w 330200"/>
                <a:gd name="connsiteY84" fmla="*/ 68432 h 225426"/>
                <a:gd name="connsiteX85" fmla="*/ 296216 w 330200"/>
                <a:gd name="connsiteY85" fmla="*/ 68432 h 225426"/>
                <a:gd name="connsiteX86" fmla="*/ 291042 w 330200"/>
                <a:gd name="connsiteY86" fmla="*/ 61976 h 225426"/>
                <a:gd name="connsiteX87" fmla="*/ 291042 w 330200"/>
                <a:gd name="connsiteY87" fmla="*/ 55520 h 225426"/>
                <a:gd name="connsiteX88" fmla="*/ 278107 w 330200"/>
                <a:gd name="connsiteY88" fmla="*/ 56811 h 225426"/>
                <a:gd name="connsiteX89" fmla="*/ 257410 w 330200"/>
                <a:gd name="connsiteY89" fmla="*/ 36153 h 225426"/>
                <a:gd name="connsiteX90" fmla="*/ 257410 w 330200"/>
                <a:gd name="connsiteY90" fmla="*/ 23241 h 225426"/>
                <a:gd name="connsiteX91" fmla="*/ 55621 w 330200"/>
                <a:gd name="connsiteY91" fmla="*/ 23241 h 225426"/>
                <a:gd name="connsiteX92" fmla="*/ 53034 w 330200"/>
                <a:gd name="connsiteY92" fmla="*/ 38735 h 225426"/>
                <a:gd name="connsiteX93" fmla="*/ 43979 w 330200"/>
                <a:gd name="connsiteY93" fmla="*/ 50355 h 225426"/>
                <a:gd name="connsiteX94" fmla="*/ 23283 w 330200"/>
                <a:gd name="connsiteY94" fmla="*/ 55520 h 225426"/>
                <a:gd name="connsiteX95" fmla="*/ 23283 w 330200"/>
                <a:gd name="connsiteY95" fmla="*/ 138155 h 225426"/>
                <a:gd name="connsiteX96" fmla="*/ 40099 w 330200"/>
                <a:gd name="connsiteY96" fmla="*/ 140737 h 225426"/>
                <a:gd name="connsiteX97" fmla="*/ 54328 w 330200"/>
                <a:gd name="connsiteY97" fmla="*/ 157522 h 225426"/>
                <a:gd name="connsiteX98" fmla="*/ 55621 w 330200"/>
                <a:gd name="connsiteY98" fmla="*/ 170434 h 225426"/>
                <a:gd name="connsiteX99" fmla="*/ 219898 w 330200"/>
                <a:gd name="connsiteY99" fmla="*/ 170434 h 225426"/>
                <a:gd name="connsiteX100" fmla="*/ 225072 w 330200"/>
                <a:gd name="connsiteY100" fmla="*/ 175599 h 225426"/>
                <a:gd name="connsiteX101" fmla="*/ 225072 w 330200"/>
                <a:gd name="connsiteY101" fmla="*/ 188510 h 225426"/>
                <a:gd name="connsiteX102" fmla="*/ 219898 w 330200"/>
                <a:gd name="connsiteY102" fmla="*/ 193675 h 225426"/>
                <a:gd name="connsiteX103" fmla="*/ 27164 w 330200"/>
                <a:gd name="connsiteY103" fmla="*/ 193675 h 225426"/>
                <a:gd name="connsiteX104" fmla="*/ 0 w 330200"/>
                <a:gd name="connsiteY104" fmla="*/ 166561 h 225426"/>
                <a:gd name="connsiteX105" fmla="*/ 0 w 330200"/>
                <a:gd name="connsiteY105" fmla="*/ 27114 h 225426"/>
                <a:gd name="connsiteX106" fmla="*/ 27164 w 330200"/>
                <a:gd name="connsiteY106" fmla="*/ 0 h 225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330200" h="225426">
                  <a:moveTo>
                    <a:pt x="227105" y="201613"/>
                  </a:moveTo>
                  <a:cubicBezTo>
                    <a:pt x="227105" y="201613"/>
                    <a:pt x="227105" y="201613"/>
                    <a:pt x="303121" y="201613"/>
                  </a:cubicBezTo>
                  <a:cubicBezTo>
                    <a:pt x="306986" y="201613"/>
                    <a:pt x="309563" y="205582"/>
                    <a:pt x="309563" y="208228"/>
                  </a:cubicBezTo>
                  <a:cubicBezTo>
                    <a:pt x="309563" y="208228"/>
                    <a:pt x="309563" y="208228"/>
                    <a:pt x="309563" y="218811"/>
                  </a:cubicBezTo>
                  <a:cubicBezTo>
                    <a:pt x="309563" y="222780"/>
                    <a:pt x="306986" y="225426"/>
                    <a:pt x="303121" y="225426"/>
                  </a:cubicBezTo>
                  <a:cubicBezTo>
                    <a:pt x="303121" y="225426"/>
                    <a:pt x="303121" y="225426"/>
                    <a:pt x="227105" y="225426"/>
                  </a:cubicBezTo>
                  <a:cubicBezTo>
                    <a:pt x="223240" y="225426"/>
                    <a:pt x="220663" y="222780"/>
                    <a:pt x="220663" y="218811"/>
                  </a:cubicBezTo>
                  <a:cubicBezTo>
                    <a:pt x="220663" y="218811"/>
                    <a:pt x="220663" y="218811"/>
                    <a:pt x="220663" y="208228"/>
                  </a:cubicBezTo>
                  <a:cubicBezTo>
                    <a:pt x="220663" y="205582"/>
                    <a:pt x="223240" y="201613"/>
                    <a:pt x="227105" y="201613"/>
                  </a:cubicBezTo>
                  <a:close/>
                  <a:moveTo>
                    <a:pt x="238217" y="169863"/>
                  </a:moveTo>
                  <a:cubicBezTo>
                    <a:pt x="238217" y="169863"/>
                    <a:pt x="238217" y="169863"/>
                    <a:pt x="314233" y="169863"/>
                  </a:cubicBezTo>
                  <a:cubicBezTo>
                    <a:pt x="318098" y="169863"/>
                    <a:pt x="320675" y="172509"/>
                    <a:pt x="320675" y="176478"/>
                  </a:cubicBezTo>
                  <a:cubicBezTo>
                    <a:pt x="320675" y="176478"/>
                    <a:pt x="320675" y="176478"/>
                    <a:pt x="320675" y="187061"/>
                  </a:cubicBezTo>
                  <a:cubicBezTo>
                    <a:pt x="320675" y="191030"/>
                    <a:pt x="318098" y="193676"/>
                    <a:pt x="314233" y="193676"/>
                  </a:cubicBezTo>
                  <a:cubicBezTo>
                    <a:pt x="314233" y="193676"/>
                    <a:pt x="314233" y="193676"/>
                    <a:pt x="238217" y="193676"/>
                  </a:cubicBezTo>
                  <a:cubicBezTo>
                    <a:pt x="235640" y="193676"/>
                    <a:pt x="231775" y="191030"/>
                    <a:pt x="231775" y="187061"/>
                  </a:cubicBezTo>
                  <a:cubicBezTo>
                    <a:pt x="231775" y="187061"/>
                    <a:pt x="231775" y="187061"/>
                    <a:pt x="231775" y="176478"/>
                  </a:cubicBezTo>
                  <a:cubicBezTo>
                    <a:pt x="231775" y="172509"/>
                    <a:pt x="235640" y="169863"/>
                    <a:pt x="238217" y="169863"/>
                  </a:cubicBezTo>
                  <a:close/>
                  <a:moveTo>
                    <a:pt x="227105" y="139700"/>
                  </a:moveTo>
                  <a:cubicBezTo>
                    <a:pt x="227105" y="139700"/>
                    <a:pt x="227105" y="139700"/>
                    <a:pt x="303121" y="139700"/>
                  </a:cubicBezTo>
                  <a:cubicBezTo>
                    <a:pt x="306986" y="139700"/>
                    <a:pt x="309563" y="142315"/>
                    <a:pt x="309563" y="146237"/>
                  </a:cubicBezTo>
                  <a:cubicBezTo>
                    <a:pt x="309563" y="146237"/>
                    <a:pt x="309563" y="146237"/>
                    <a:pt x="309563" y="155388"/>
                  </a:cubicBezTo>
                  <a:cubicBezTo>
                    <a:pt x="309563" y="159310"/>
                    <a:pt x="306986" y="161925"/>
                    <a:pt x="303121" y="161925"/>
                  </a:cubicBezTo>
                  <a:cubicBezTo>
                    <a:pt x="303121" y="161925"/>
                    <a:pt x="303121" y="161925"/>
                    <a:pt x="227105" y="161925"/>
                  </a:cubicBezTo>
                  <a:cubicBezTo>
                    <a:pt x="223240" y="161925"/>
                    <a:pt x="220663" y="159310"/>
                    <a:pt x="220663" y="155388"/>
                  </a:cubicBezTo>
                  <a:cubicBezTo>
                    <a:pt x="220663" y="155388"/>
                    <a:pt x="220663" y="155388"/>
                    <a:pt x="220663" y="146237"/>
                  </a:cubicBezTo>
                  <a:cubicBezTo>
                    <a:pt x="220663" y="142315"/>
                    <a:pt x="223240" y="139700"/>
                    <a:pt x="227105" y="139700"/>
                  </a:cubicBezTo>
                  <a:close/>
                  <a:moveTo>
                    <a:pt x="247742" y="107950"/>
                  </a:moveTo>
                  <a:cubicBezTo>
                    <a:pt x="247742" y="107950"/>
                    <a:pt x="247742" y="107950"/>
                    <a:pt x="323758" y="107950"/>
                  </a:cubicBezTo>
                  <a:cubicBezTo>
                    <a:pt x="327623" y="107950"/>
                    <a:pt x="330200" y="110419"/>
                    <a:pt x="330200" y="114124"/>
                  </a:cubicBezTo>
                  <a:cubicBezTo>
                    <a:pt x="330200" y="114124"/>
                    <a:pt x="330200" y="114124"/>
                    <a:pt x="330200" y="124001"/>
                  </a:cubicBezTo>
                  <a:cubicBezTo>
                    <a:pt x="330200" y="127706"/>
                    <a:pt x="327623" y="130175"/>
                    <a:pt x="323758" y="130175"/>
                  </a:cubicBezTo>
                  <a:cubicBezTo>
                    <a:pt x="323758" y="130175"/>
                    <a:pt x="323758" y="130175"/>
                    <a:pt x="247742" y="130175"/>
                  </a:cubicBezTo>
                  <a:cubicBezTo>
                    <a:pt x="243877" y="130175"/>
                    <a:pt x="241300" y="127706"/>
                    <a:pt x="241300" y="124001"/>
                  </a:cubicBezTo>
                  <a:cubicBezTo>
                    <a:pt x="241300" y="124001"/>
                    <a:pt x="241300" y="124001"/>
                    <a:pt x="241300" y="114124"/>
                  </a:cubicBezTo>
                  <a:cubicBezTo>
                    <a:pt x="241300" y="110419"/>
                    <a:pt x="243877" y="107950"/>
                    <a:pt x="247742" y="107950"/>
                  </a:cubicBezTo>
                  <a:close/>
                  <a:moveTo>
                    <a:pt x="69850" y="79375"/>
                  </a:moveTo>
                  <a:cubicBezTo>
                    <a:pt x="78618" y="79375"/>
                    <a:pt x="85725" y="87193"/>
                    <a:pt x="85725" y="96838"/>
                  </a:cubicBezTo>
                  <a:cubicBezTo>
                    <a:pt x="85725" y="106483"/>
                    <a:pt x="78618" y="114301"/>
                    <a:pt x="69850" y="114301"/>
                  </a:cubicBezTo>
                  <a:cubicBezTo>
                    <a:pt x="61082" y="114301"/>
                    <a:pt x="53975" y="106483"/>
                    <a:pt x="53975" y="96838"/>
                  </a:cubicBezTo>
                  <a:cubicBezTo>
                    <a:pt x="53975" y="87193"/>
                    <a:pt x="61082" y="79375"/>
                    <a:pt x="69850" y="79375"/>
                  </a:cubicBezTo>
                  <a:close/>
                  <a:moveTo>
                    <a:pt x="241392" y="76200"/>
                  </a:moveTo>
                  <a:cubicBezTo>
                    <a:pt x="241392" y="76200"/>
                    <a:pt x="241392" y="76200"/>
                    <a:pt x="317408" y="76200"/>
                  </a:cubicBezTo>
                  <a:cubicBezTo>
                    <a:pt x="321273" y="76200"/>
                    <a:pt x="323850" y="78846"/>
                    <a:pt x="323850" y="82815"/>
                  </a:cubicBezTo>
                  <a:cubicBezTo>
                    <a:pt x="323850" y="82815"/>
                    <a:pt x="323850" y="82815"/>
                    <a:pt x="323850" y="93398"/>
                  </a:cubicBezTo>
                  <a:cubicBezTo>
                    <a:pt x="323850" y="96044"/>
                    <a:pt x="321273" y="100013"/>
                    <a:pt x="317408" y="100013"/>
                  </a:cubicBezTo>
                  <a:lnTo>
                    <a:pt x="241392" y="100013"/>
                  </a:lnTo>
                  <a:cubicBezTo>
                    <a:pt x="238815" y="100013"/>
                    <a:pt x="234950" y="96044"/>
                    <a:pt x="234950" y="93398"/>
                  </a:cubicBezTo>
                  <a:cubicBezTo>
                    <a:pt x="234950" y="93398"/>
                    <a:pt x="234950" y="93398"/>
                    <a:pt x="234950" y="82815"/>
                  </a:cubicBezTo>
                  <a:cubicBezTo>
                    <a:pt x="234950" y="78846"/>
                    <a:pt x="238815" y="76200"/>
                    <a:pt x="241392" y="76200"/>
                  </a:cubicBezTo>
                  <a:close/>
                  <a:moveTo>
                    <a:pt x="156370" y="57150"/>
                  </a:moveTo>
                  <a:cubicBezTo>
                    <a:pt x="134170" y="57150"/>
                    <a:pt x="115888" y="75017"/>
                    <a:pt x="115888" y="96713"/>
                  </a:cubicBezTo>
                  <a:cubicBezTo>
                    <a:pt x="115888" y="106923"/>
                    <a:pt x="119806" y="114581"/>
                    <a:pt x="126335" y="122238"/>
                  </a:cubicBezTo>
                  <a:cubicBezTo>
                    <a:pt x="134170" y="115857"/>
                    <a:pt x="142005" y="112028"/>
                    <a:pt x="144617" y="110752"/>
                  </a:cubicBezTo>
                  <a:cubicBezTo>
                    <a:pt x="144617" y="105647"/>
                    <a:pt x="144617" y="105647"/>
                    <a:pt x="144617" y="105647"/>
                  </a:cubicBezTo>
                  <a:cubicBezTo>
                    <a:pt x="143311" y="103095"/>
                    <a:pt x="143311" y="100542"/>
                    <a:pt x="142005" y="97990"/>
                  </a:cubicBezTo>
                  <a:cubicBezTo>
                    <a:pt x="142005" y="97990"/>
                    <a:pt x="140699" y="96713"/>
                    <a:pt x="139394" y="92885"/>
                  </a:cubicBezTo>
                  <a:cubicBezTo>
                    <a:pt x="138088" y="87780"/>
                    <a:pt x="139394" y="87780"/>
                    <a:pt x="140699" y="87780"/>
                  </a:cubicBezTo>
                  <a:cubicBezTo>
                    <a:pt x="139394" y="83951"/>
                    <a:pt x="139394" y="81399"/>
                    <a:pt x="140699" y="78846"/>
                  </a:cubicBezTo>
                  <a:cubicBezTo>
                    <a:pt x="140699" y="76294"/>
                    <a:pt x="143311" y="73741"/>
                    <a:pt x="144617" y="71189"/>
                  </a:cubicBezTo>
                  <a:cubicBezTo>
                    <a:pt x="145923" y="71189"/>
                    <a:pt x="147229" y="69912"/>
                    <a:pt x="148535" y="68636"/>
                  </a:cubicBezTo>
                  <a:cubicBezTo>
                    <a:pt x="149840" y="67360"/>
                    <a:pt x="151146" y="67360"/>
                    <a:pt x="152452" y="66084"/>
                  </a:cubicBezTo>
                  <a:cubicBezTo>
                    <a:pt x="153758" y="66084"/>
                    <a:pt x="155064" y="66084"/>
                    <a:pt x="156370" y="66084"/>
                  </a:cubicBezTo>
                  <a:cubicBezTo>
                    <a:pt x="156370" y="66084"/>
                    <a:pt x="156370" y="66084"/>
                    <a:pt x="157676" y="66084"/>
                  </a:cubicBezTo>
                  <a:cubicBezTo>
                    <a:pt x="160287" y="66084"/>
                    <a:pt x="162899" y="66084"/>
                    <a:pt x="164205" y="67360"/>
                  </a:cubicBezTo>
                  <a:cubicBezTo>
                    <a:pt x="168122" y="69912"/>
                    <a:pt x="169428" y="71189"/>
                    <a:pt x="169428" y="71189"/>
                  </a:cubicBezTo>
                  <a:cubicBezTo>
                    <a:pt x="169428" y="71189"/>
                    <a:pt x="177263" y="72465"/>
                    <a:pt x="173346" y="87780"/>
                  </a:cubicBezTo>
                  <a:cubicBezTo>
                    <a:pt x="174652" y="89056"/>
                    <a:pt x="174652" y="90332"/>
                    <a:pt x="173346" y="94161"/>
                  </a:cubicBezTo>
                  <a:cubicBezTo>
                    <a:pt x="173346" y="97990"/>
                    <a:pt x="172040" y="99266"/>
                    <a:pt x="170734" y="99266"/>
                  </a:cubicBezTo>
                  <a:cubicBezTo>
                    <a:pt x="169428" y="100542"/>
                    <a:pt x="169428" y="103095"/>
                    <a:pt x="168122" y="104371"/>
                  </a:cubicBezTo>
                  <a:cubicBezTo>
                    <a:pt x="168122" y="110752"/>
                    <a:pt x="168122" y="110752"/>
                    <a:pt x="168122" y="110752"/>
                  </a:cubicBezTo>
                  <a:cubicBezTo>
                    <a:pt x="168122" y="110752"/>
                    <a:pt x="168122" y="110752"/>
                    <a:pt x="169428" y="110752"/>
                  </a:cubicBezTo>
                  <a:cubicBezTo>
                    <a:pt x="170734" y="112028"/>
                    <a:pt x="178569" y="115857"/>
                    <a:pt x="186404" y="122238"/>
                  </a:cubicBezTo>
                  <a:cubicBezTo>
                    <a:pt x="192934" y="114581"/>
                    <a:pt x="196851" y="106923"/>
                    <a:pt x="196851" y="96713"/>
                  </a:cubicBezTo>
                  <a:cubicBezTo>
                    <a:pt x="196851" y="75017"/>
                    <a:pt x="178569" y="57150"/>
                    <a:pt x="156370" y="57150"/>
                  </a:cubicBezTo>
                  <a:close/>
                  <a:moveTo>
                    <a:pt x="156370" y="38100"/>
                  </a:moveTo>
                  <a:cubicBezTo>
                    <a:pt x="189249" y="38100"/>
                    <a:pt x="215902" y="64753"/>
                    <a:pt x="215902" y="97632"/>
                  </a:cubicBezTo>
                  <a:cubicBezTo>
                    <a:pt x="215902" y="130511"/>
                    <a:pt x="189249" y="157164"/>
                    <a:pt x="156370" y="157164"/>
                  </a:cubicBezTo>
                  <a:cubicBezTo>
                    <a:pt x="123491" y="157164"/>
                    <a:pt x="96838" y="130511"/>
                    <a:pt x="96838" y="97632"/>
                  </a:cubicBezTo>
                  <a:cubicBezTo>
                    <a:pt x="96838" y="64753"/>
                    <a:pt x="123491" y="38100"/>
                    <a:pt x="156370" y="38100"/>
                  </a:cubicBezTo>
                  <a:close/>
                  <a:moveTo>
                    <a:pt x="27164" y="0"/>
                  </a:moveTo>
                  <a:cubicBezTo>
                    <a:pt x="27164" y="0"/>
                    <a:pt x="27164" y="0"/>
                    <a:pt x="287161" y="0"/>
                  </a:cubicBezTo>
                  <a:cubicBezTo>
                    <a:pt x="301390" y="0"/>
                    <a:pt x="314325" y="11620"/>
                    <a:pt x="314325" y="27114"/>
                  </a:cubicBezTo>
                  <a:cubicBezTo>
                    <a:pt x="314325" y="27114"/>
                    <a:pt x="314325" y="27114"/>
                    <a:pt x="314325" y="61976"/>
                  </a:cubicBezTo>
                  <a:cubicBezTo>
                    <a:pt x="314325" y="65850"/>
                    <a:pt x="311738" y="68432"/>
                    <a:pt x="307858" y="68432"/>
                  </a:cubicBezTo>
                  <a:cubicBezTo>
                    <a:pt x="307858" y="68432"/>
                    <a:pt x="307858" y="68432"/>
                    <a:pt x="296216" y="68432"/>
                  </a:cubicBezTo>
                  <a:cubicBezTo>
                    <a:pt x="292335" y="68432"/>
                    <a:pt x="291042" y="65850"/>
                    <a:pt x="291042" y="61976"/>
                  </a:cubicBezTo>
                  <a:cubicBezTo>
                    <a:pt x="291042" y="61976"/>
                    <a:pt x="291042" y="61976"/>
                    <a:pt x="291042" y="55520"/>
                  </a:cubicBezTo>
                  <a:cubicBezTo>
                    <a:pt x="287161" y="56811"/>
                    <a:pt x="281987" y="56811"/>
                    <a:pt x="278107" y="56811"/>
                  </a:cubicBezTo>
                  <a:cubicBezTo>
                    <a:pt x="267759" y="54229"/>
                    <a:pt x="258704" y="46482"/>
                    <a:pt x="257410" y="36153"/>
                  </a:cubicBezTo>
                  <a:cubicBezTo>
                    <a:pt x="256117" y="30988"/>
                    <a:pt x="256117" y="27114"/>
                    <a:pt x="257410" y="23241"/>
                  </a:cubicBezTo>
                  <a:cubicBezTo>
                    <a:pt x="257410" y="23241"/>
                    <a:pt x="257410" y="23241"/>
                    <a:pt x="55621" y="23241"/>
                  </a:cubicBezTo>
                  <a:cubicBezTo>
                    <a:pt x="55621" y="27114"/>
                    <a:pt x="55621" y="33570"/>
                    <a:pt x="53034" y="38735"/>
                  </a:cubicBezTo>
                  <a:cubicBezTo>
                    <a:pt x="51740" y="43900"/>
                    <a:pt x="47860" y="47773"/>
                    <a:pt x="43979" y="50355"/>
                  </a:cubicBezTo>
                  <a:cubicBezTo>
                    <a:pt x="36218" y="55520"/>
                    <a:pt x="29751" y="55520"/>
                    <a:pt x="23283" y="55520"/>
                  </a:cubicBezTo>
                  <a:cubicBezTo>
                    <a:pt x="23283" y="55520"/>
                    <a:pt x="23283" y="55520"/>
                    <a:pt x="23283" y="138155"/>
                  </a:cubicBezTo>
                  <a:cubicBezTo>
                    <a:pt x="28457" y="136864"/>
                    <a:pt x="33631" y="138155"/>
                    <a:pt x="40099" y="140737"/>
                  </a:cubicBezTo>
                  <a:cubicBezTo>
                    <a:pt x="46566" y="144611"/>
                    <a:pt x="51740" y="149775"/>
                    <a:pt x="54328" y="157522"/>
                  </a:cubicBezTo>
                  <a:cubicBezTo>
                    <a:pt x="55621" y="161396"/>
                    <a:pt x="55621" y="166561"/>
                    <a:pt x="55621" y="170434"/>
                  </a:cubicBezTo>
                  <a:cubicBezTo>
                    <a:pt x="55621" y="170434"/>
                    <a:pt x="55621" y="170434"/>
                    <a:pt x="219898" y="170434"/>
                  </a:cubicBezTo>
                  <a:cubicBezTo>
                    <a:pt x="222485" y="170434"/>
                    <a:pt x="225072" y="173016"/>
                    <a:pt x="225072" y="175599"/>
                  </a:cubicBezTo>
                  <a:cubicBezTo>
                    <a:pt x="225072" y="175599"/>
                    <a:pt x="225072" y="175599"/>
                    <a:pt x="225072" y="188510"/>
                  </a:cubicBezTo>
                  <a:cubicBezTo>
                    <a:pt x="225072" y="191093"/>
                    <a:pt x="222485" y="193675"/>
                    <a:pt x="219898" y="193675"/>
                  </a:cubicBezTo>
                  <a:cubicBezTo>
                    <a:pt x="219898" y="193675"/>
                    <a:pt x="219898" y="193675"/>
                    <a:pt x="27164" y="193675"/>
                  </a:cubicBezTo>
                  <a:cubicBezTo>
                    <a:pt x="11641" y="193675"/>
                    <a:pt x="0" y="180763"/>
                    <a:pt x="0" y="166561"/>
                  </a:cubicBezTo>
                  <a:cubicBezTo>
                    <a:pt x="0" y="166561"/>
                    <a:pt x="0" y="166561"/>
                    <a:pt x="0" y="27114"/>
                  </a:cubicBezTo>
                  <a:cubicBezTo>
                    <a:pt x="0" y="11620"/>
                    <a:pt x="11641" y="0"/>
                    <a:pt x="27164" y="0"/>
                  </a:cubicBezTo>
                  <a:close/>
                </a:path>
              </a:pathLst>
            </a:custGeom>
            <a:solidFill>
              <a:srgbClr val="0671D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IN" sz="1200">
                  <a:solidFill>
                    <a:schemeClr val="accent1"/>
                  </a:solidFill>
                </a:rPr>
                <a:t>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761000" y="1709588"/>
            <a:ext cx="3759488" cy="1339417"/>
            <a:chOff x="7761000" y="1709588"/>
            <a:chExt cx="3759488" cy="1339417"/>
          </a:xfrm>
        </p:grpSpPr>
        <p:sp>
          <p:nvSpPr>
            <p:cNvPr id="55" name="淘宝-想搞设计PPT(倒卖必究)-55"/>
            <p:cNvSpPr txBox="1"/>
            <p:nvPr/>
          </p:nvSpPr>
          <p:spPr>
            <a:xfrm>
              <a:off x="7761000" y="1709588"/>
              <a:ext cx="3759488" cy="43941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 anchor="t" anchorCtr="0">
              <a:normAutofit/>
            </a:bodyPr>
            <a:lstStyle/>
            <a:p>
              <a:pPr algn="r">
                <a:buSzPct val="25000"/>
              </a:pPr>
              <a:r>
                <a:rPr lang="zh-CN" altLang="en-US" sz="2000" b="1" dirty="0">
                  <a:solidFill>
                    <a:srgbClr val="04559D"/>
                  </a:solidFill>
                </a:rPr>
                <a:t>在此输入小标题</a:t>
              </a:r>
              <a:endParaRPr lang="de-DE" sz="2000" b="1" dirty="0">
                <a:solidFill>
                  <a:srgbClr val="A3010B"/>
                </a:solidFill>
              </a:endParaRPr>
            </a:p>
          </p:txBody>
        </p:sp>
        <p:sp>
          <p:nvSpPr>
            <p:cNvPr id="56" name="淘宝-想搞设计PPT(倒卖必究)-56"/>
            <p:cNvSpPr txBox="1"/>
            <p:nvPr/>
          </p:nvSpPr>
          <p:spPr>
            <a:xfrm>
              <a:off x="7970427" y="2149005"/>
              <a:ext cx="3550061" cy="9000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请在这里输入你的正文，详细阐述与关键词标题相关的具体内容。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970426" y="4291876"/>
            <a:ext cx="3550060" cy="1339417"/>
            <a:chOff x="7970426" y="4291876"/>
            <a:chExt cx="3550060" cy="1339417"/>
          </a:xfrm>
        </p:grpSpPr>
        <p:sp>
          <p:nvSpPr>
            <p:cNvPr id="58" name="淘宝-想搞设计PPT(倒卖必究)-58"/>
            <p:cNvSpPr txBox="1"/>
            <p:nvPr/>
          </p:nvSpPr>
          <p:spPr>
            <a:xfrm>
              <a:off x="8349500" y="4291876"/>
              <a:ext cx="3170986" cy="43941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 anchor="t" anchorCtr="0">
              <a:normAutofit/>
            </a:bodyPr>
            <a:lstStyle/>
            <a:p>
              <a:pPr algn="r">
                <a:buSzPct val="25000"/>
              </a:pPr>
              <a:r>
                <a:rPr lang="zh-CN" altLang="en-US" sz="2000" b="1" dirty="0">
                  <a:solidFill>
                    <a:srgbClr val="04559D"/>
                  </a:solidFill>
                </a:rPr>
                <a:t>在此输入小标题</a:t>
              </a:r>
              <a:endParaRPr lang="de-DE" sz="2000" b="1" dirty="0">
                <a:solidFill>
                  <a:srgbClr val="A3010B"/>
                </a:solidFill>
              </a:endParaRPr>
            </a:p>
          </p:txBody>
        </p:sp>
        <p:sp>
          <p:nvSpPr>
            <p:cNvPr id="59" name="淘宝-想搞设计PPT(倒卖必究)-59"/>
            <p:cNvSpPr txBox="1"/>
            <p:nvPr/>
          </p:nvSpPr>
          <p:spPr>
            <a:xfrm>
              <a:off x="7970426" y="4731293"/>
              <a:ext cx="3550060" cy="9000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rm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请在这里输入你的正文，详细阐述与关键词标题相关的具体内容。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73100" y="4291876"/>
            <a:ext cx="3639397" cy="1339417"/>
            <a:chOff x="673100" y="4291876"/>
            <a:chExt cx="3639397" cy="1339417"/>
          </a:xfrm>
        </p:grpSpPr>
        <p:sp>
          <p:nvSpPr>
            <p:cNvPr id="61" name="淘宝-想搞设计PPT(倒卖必究)-61"/>
            <p:cNvSpPr txBox="1"/>
            <p:nvPr/>
          </p:nvSpPr>
          <p:spPr>
            <a:xfrm>
              <a:off x="673100" y="4291876"/>
              <a:ext cx="3639397" cy="43941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 anchor="t" anchorCtr="0">
              <a:normAutofit/>
            </a:bodyPr>
            <a:lstStyle/>
            <a:p>
              <a:pPr>
                <a:buSzPct val="25000"/>
              </a:pPr>
              <a:r>
                <a:rPr lang="zh-CN" altLang="en-US" sz="2000" b="1" dirty="0">
                  <a:solidFill>
                    <a:srgbClr val="04559D"/>
                  </a:solidFill>
                </a:rPr>
                <a:t>在此输入小标题</a:t>
              </a:r>
              <a:endParaRPr lang="de-DE" sz="2000" b="1" dirty="0">
                <a:solidFill>
                  <a:srgbClr val="A3010B"/>
                </a:solidFill>
              </a:endParaRPr>
            </a:p>
          </p:txBody>
        </p:sp>
        <p:sp>
          <p:nvSpPr>
            <p:cNvPr id="62" name="淘宝-想搞设计PPT(倒卖必究)-62"/>
            <p:cNvSpPr txBox="1"/>
            <p:nvPr/>
          </p:nvSpPr>
          <p:spPr>
            <a:xfrm>
              <a:off x="673100" y="4731293"/>
              <a:ext cx="3639397" cy="9000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rm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请在这里输入你的正文，详细阐述与关键词标题相关的具体内容。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73100" y="1709588"/>
            <a:ext cx="3639397" cy="1339415"/>
            <a:chOff x="673100" y="1709588"/>
            <a:chExt cx="3639397" cy="1339415"/>
          </a:xfrm>
        </p:grpSpPr>
        <p:sp>
          <p:nvSpPr>
            <p:cNvPr id="64" name="淘宝-想搞设计PPT(倒卖必究)-64"/>
            <p:cNvSpPr txBox="1"/>
            <p:nvPr/>
          </p:nvSpPr>
          <p:spPr>
            <a:xfrm>
              <a:off x="673101" y="1709588"/>
              <a:ext cx="3076574" cy="43941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 anchor="t" anchorCtr="0">
              <a:normAutofit/>
            </a:bodyPr>
            <a:lstStyle/>
            <a:p>
              <a:pPr>
                <a:buSzPct val="25000"/>
              </a:pPr>
              <a:r>
                <a:rPr lang="zh-CN" altLang="en-US" sz="2000" b="1" dirty="0">
                  <a:solidFill>
                    <a:srgbClr val="04559D"/>
                  </a:solidFill>
                </a:rPr>
                <a:t>在此输入小标题</a:t>
              </a:r>
              <a:endParaRPr lang="de-DE" sz="2000" b="1" dirty="0">
                <a:solidFill>
                  <a:srgbClr val="A3010B"/>
                </a:solidFill>
              </a:endParaRPr>
            </a:p>
          </p:txBody>
        </p:sp>
        <p:sp>
          <p:nvSpPr>
            <p:cNvPr id="65" name="淘宝-想搞设计PPT(倒卖必究)-65"/>
            <p:cNvSpPr txBox="1"/>
            <p:nvPr/>
          </p:nvSpPr>
          <p:spPr>
            <a:xfrm>
              <a:off x="673100" y="2149003"/>
              <a:ext cx="3639397" cy="9000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rm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请在这里输入你的正文，详细阐述与关键词标题相关的具体内容。</a:t>
              </a:r>
            </a:p>
          </p:txBody>
        </p:sp>
      </p:grpSp>
      <p:cxnSp>
        <p:nvCxnSpPr>
          <p:cNvPr id="66" name="淘宝-想搞设计PPT(倒卖必究)-66"/>
          <p:cNvCxnSpPr/>
          <p:nvPr/>
        </p:nvCxnSpPr>
        <p:spPr>
          <a:xfrm>
            <a:off x="8225415" y="3589279"/>
            <a:ext cx="3293485" cy="0"/>
          </a:xfrm>
          <a:prstGeom prst="line">
            <a:avLst/>
          </a:prstGeom>
          <a:ln>
            <a:solidFill>
              <a:srgbClr val="6E7073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淘宝-想搞设计PPT(倒卖必究)-67"/>
          <p:cNvCxnSpPr/>
          <p:nvPr/>
        </p:nvCxnSpPr>
        <p:spPr>
          <a:xfrm>
            <a:off x="673100" y="3589279"/>
            <a:ext cx="3293485" cy="0"/>
          </a:xfrm>
          <a:prstGeom prst="line">
            <a:avLst/>
          </a:prstGeom>
          <a:ln>
            <a:solidFill>
              <a:srgbClr val="6E7073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F81AFAB4-CE26-9AB9-B2C8-414661BC1706}"/>
              </a:ext>
            </a:extLst>
          </p:cNvPr>
          <p:cNvGrpSpPr/>
          <p:nvPr/>
        </p:nvGrpSpPr>
        <p:grpSpPr>
          <a:xfrm>
            <a:off x="307394" y="147389"/>
            <a:ext cx="11345635" cy="673349"/>
            <a:chOff x="307394" y="147389"/>
            <a:chExt cx="11345635" cy="673349"/>
          </a:xfrm>
        </p:grpSpPr>
        <p:sp>
          <p:nvSpPr>
            <p:cNvPr id="75" name="淘宝-想搞设计PPT(倒卖必究)-75">
              <a:extLst>
                <a:ext uri="{FF2B5EF4-FFF2-40B4-BE49-F238E27FC236}">
                  <a16:creationId xmlns:a16="http://schemas.microsoft.com/office/drawing/2014/main" id="{E5821D2C-A639-8001-7B16-583CD12F733C}"/>
                </a:ext>
              </a:extLst>
            </p:cNvPr>
            <p:cNvSpPr/>
            <p:nvPr/>
          </p:nvSpPr>
          <p:spPr>
            <a:xfrm>
              <a:off x="307394" y="147389"/>
              <a:ext cx="594613" cy="594613"/>
            </a:xfrm>
            <a:prstGeom prst="ellipse">
              <a:avLst/>
            </a:prstGeom>
            <a:solidFill>
              <a:srgbClr val="A4C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淘宝-想搞设计PPT(倒卖必究)-76">
              <a:extLst>
                <a:ext uri="{FF2B5EF4-FFF2-40B4-BE49-F238E27FC236}">
                  <a16:creationId xmlns:a16="http://schemas.microsoft.com/office/drawing/2014/main" id="{72C6F07C-F32C-B248-4A1D-5507717FF35A}"/>
                </a:ext>
              </a:extLst>
            </p:cNvPr>
            <p:cNvSpPr txBox="1">
              <a:spLocks/>
            </p:cNvSpPr>
            <p:nvPr/>
          </p:nvSpPr>
          <p:spPr>
            <a:xfrm>
              <a:off x="902007" y="242680"/>
              <a:ext cx="7282912" cy="523220"/>
            </a:xfrm>
            <a:prstGeom prst="rect">
              <a:avLst/>
            </a:prstGeom>
          </p:spPr>
          <p:txBody>
            <a:bodyPr vert="horz" lIns="91440" tIns="45720" rIns="91440" bIns="0" rtlCol="0" anchor="b" anchorCtr="0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800" b="1" kern="1200" spc="100" baseline="0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  <a:cs typeface="+mn-cs"/>
                </a:defRPr>
              </a:lvl1pPr>
            </a:lstStyle>
            <a:p>
              <a:r>
                <a:rPr lang="zh-CN" altLang="en-US" dirty="0">
                  <a:solidFill/>
                </a:rPr>
                <a:t>单击此处输入标题</a:t>
              </a:r>
            </a:p>
          </p:txBody>
        </p:sp>
        <p:pic>
          <p:nvPicPr>
            <p:cNvPr id="79" name="Picture 78" descr="华中科技大学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88510" y="147389"/>
              <a:ext cx="1764519" cy="387563"/>
            </a:xfrm>
            <a:prstGeom prst="rect">
              <a:avLst/>
            </a:prstGeom>
          </p:spPr>
        </p:pic>
        <p:sp>
          <p:nvSpPr>
            <p:cNvPr id="78" name="淘宝-想搞设计PPT(倒卖必究)-78">
              <a:extLst>
                <a:ext uri="{FF2B5EF4-FFF2-40B4-BE49-F238E27FC236}">
                  <a16:creationId xmlns:a16="http://schemas.microsoft.com/office/drawing/2014/main" id="{56FCE32E-F464-9ACA-DF03-37F520A2CFF6}"/>
                </a:ext>
              </a:extLst>
            </p:cNvPr>
            <p:cNvSpPr/>
            <p:nvPr/>
          </p:nvSpPr>
          <p:spPr>
            <a:xfrm>
              <a:off x="660400" y="814388"/>
              <a:ext cx="10858500" cy="6350"/>
            </a:xfrm>
            <a:custGeom>
              <a:avLst/>
              <a:gdLst>
                <a:gd name="connsiteX0" fmla="*/ 0 w 10858500"/>
                <a:gd name="connsiteY0" fmla="*/ 0 h 6350"/>
                <a:gd name="connsiteX1" fmla="*/ 10858500 w 10858500"/>
                <a:gd name="connsiteY1" fmla="*/ 0 h 6350"/>
                <a:gd name="connsiteX2" fmla="*/ 10858500 w 10858500"/>
                <a:gd name="connsiteY2" fmla="*/ 6350 h 6350"/>
                <a:gd name="connsiteX3" fmla="*/ 0 w 10858500"/>
                <a:gd name="connsiteY3" fmla="*/ 6350 h 6350"/>
                <a:gd name="connsiteX4" fmla="*/ 0 w 10858500"/>
                <a:gd name="connsiteY4" fmla="*/ 0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58500" h="6350">
                  <a:moveTo>
                    <a:pt x="0" y="0"/>
                  </a:moveTo>
                  <a:lnTo>
                    <a:pt x="10858500" y="0"/>
                  </a:lnTo>
                  <a:lnTo>
                    <a:pt x="10858500" y="6350"/>
                  </a:lnTo>
                  <a:lnTo>
                    <a:pt x="0" y="6350"/>
                  </a:lnTo>
                  <a:lnTo>
                    <a:pt x="0" y="0"/>
                  </a:lnTo>
                </a:path>
              </a:pathLst>
            </a:custGeom>
            <a:solidFill>
              <a:srgbClr val="0671D2"/>
            </a:solidFill>
            <a:ln w="127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淘宝-想搞设计PPT(倒卖必究)-3">
            <a:extLst>
              <a:ext uri="{FF2B5EF4-FFF2-40B4-BE49-F238E27FC236}">
                <a16:creationId xmlns:a16="http://schemas.microsoft.com/office/drawing/2014/main" id="{B075F58D-4AB0-61E2-C031-23E04106E4B5}"/>
              </a:ext>
            </a:extLst>
          </p:cNvPr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045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459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淘宝-想搞设计PPT(倒卖必究)-47"/>
          <p:cNvSpPr/>
          <p:nvPr/>
        </p:nvSpPr>
        <p:spPr>
          <a:xfrm>
            <a:off x="4849132" y="2286982"/>
            <a:ext cx="1107169" cy="1104919"/>
          </a:xfrm>
          <a:custGeom>
            <a:avLst/>
            <a:gdLst>
              <a:gd name="connsiteX0" fmla="*/ 1107169 w 1107169"/>
              <a:gd name="connsiteY0" fmla="*/ 0 h 1104919"/>
              <a:gd name="connsiteX1" fmla="*/ 1107169 w 1107169"/>
              <a:gd name="connsiteY1" fmla="*/ 954367 h 1104919"/>
              <a:gd name="connsiteX2" fmla="*/ 956617 w 1107169"/>
              <a:gd name="connsiteY2" fmla="*/ 1104919 h 1104919"/>
              <a:gd name="connsiteX3" fmla="*/ 0 w 1107169"/>
              <a:gd name="connsiteY3" fmla="*/ 1104919 h 1104919"/>
              <a:gd name="connsiteX4" fmla="*/ 16890 w 1107169"/>
              <a:gd name="connsiteY4" fmla="*/ 994250 h 1104919"/>
              <a:gd name="connsiteX5" fmla="*/ 993845 w 1107169"/>
              <a:gd name="connsiteY5" fmla="*/ 17295 h 1104919"/>
              <a:gd name="connsiteX6" fmla="*/ 1107169 w 1107169"/>
              <a:gd name="connsiteY6" fmla="*/ 0 h 1104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7169" h="1104919">
                <a:moveTo>
                  <a:pt x="1107169" y="0"/>
                </a:moveTo>
                <a:lnTo>
                  <a:pt x="1107169" y="954367"/>
                </a:lnTo>
                <a:cubicBezTo>
                  <a:pt x="1107169" y="1037515"/>
                  <a:pt x="1039765" y="1104919"/>
                  <a:pt x="956617" y="1104919"/>
                </a:cubicBezTo>
                <a:lnTo>
                  <a:pt x="0" y="1104919"/>
                </a:lnTo>
                <a:lnTo>
                  <a:pt x="16890" y="994250"/>
                </a:lnTo>
                <a:cubicBezTo>
                  <a:pt x="117235" y="503875"/>
                  <a:pt x="503470" y="117640"/>
                  <a:pt x="993845" y="17295"/>
                </a:cubicBezTo>
                <a:lnTo>
                  <a:pt x="1107169" y="0"/>
                </a:lnTo>
                <a:close/>
              </a:path>
            </a:pathLst>
          </a:custGeom>
          <a:solidFill>
            <a:srgbClr val="C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b" anchorCtr="0"/>
          <a:lstStyle/>
          <a:p>
            <a:pPr algn="r"/>
            <a:endParaRPr lang="zh-CN" altLang="en-US" sz="3600" b="1">
              <a:latin typeface="+mj-lt"/>
            </a:endParaRPr>
          </a:p>
        </p:txBody>
      </p:sp>
      <p:sp>
        <p:nvSpPr>
          <p:cNvPr id="46" name="淘宝-想搞设计PPT(倒卖必究)-46"/>
          <p:cNvSpPr/>
          <p:nvPr/>
        </p:nvSpPr>
        <p:spPr>
          <a:xfrm>
            <a:off x="6235701" y="2286982"/>
            <a:ext cx="1107169" cy="1104919"/>
          </a:xfrm>
          <a:custGeom>
            <a:avLst/>
            <a:gdLst>
              <a:gd name="connsiteX0" fmla="*/ 0 w 1107169"/>
              <a:gd name="connsiteY0" fmla="*/ 0 h 1104919"/>
              <a:gd name="connsiteX1" fmla="*/ 113324 w 1107169"/>
              <a:gd name="connsiteY1" fmla="*/ 17295 h 1104919"/>
              <a:gd name="connsiteX2" fmla="*/ 1090279 w 1107169"/>
              <a:gd name="connsiteY2" fmla="*/ 994250 h 1104919"/>
              <a:gd name="connsiteX3" fmla="*/ 1107169 w 1107169"/>
              <a:gd name="connsiteY3" fmla="*/ 1104919 h 1104919"/>
              <a:gd name="connsiteX4" fmla="*/ 150552 w 1107169"/>
              <a:gd name="connsiteY4" fmla="*/ 1104919 h 1104919"/>
              <a:gd name="connsiteX5" fmla="*/ 0 w 1107169"/>
              <a:gd name="connsiteY5" fmla="*/ 954367 h 1104919"/>
              <a:gd name="connsiteX6" fmla="*/ 0 w 1107169"/>
              <a:gd name="connsiteY6" fmla="*/ 0 h 1104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7169" h="1104919">
                <a:moveTo>
                  <a:pt x="0" y="0"/>
                </a:moveTo>
                <a:lnTo>
                  <a:pt x="113324" y="17295"/>
                </a:lnTo>
                <a:cubicBezTo>
                  <a:pt x="603699" y="117640"/>
                  <a:pt x="989934" y="503875"/>
                  <a:pt x="1090279" y="994250"/>
                </a:cubicBezTo>
                <a:lnTo>
                  <a:pt x="1107169" y="1104919"/>
                </a:lnTo>
                <a:lnTo>
                  <a:pt x="150552" y="1104919"/>
                </a:lnTo>
                <a:cubicBezTo>
                  <a:pt x="67404" y="1104919"/>
                  <a:pt x="0" y="1037515"/>
                  <a:pt x="0" y="954367"/>
                </a:cubicBezTo>
                <a:lnTo>
                  <a:pt x="0" y="0"/>
                </a:lnTo>
                <a:close/>
              </a:path>
            </a:pathLst>
          </a:custGeom>
          <a:solidFill>
            <a:srgbClr val="C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b" anchorCtr="0"/>
          <a:lstStyle/>
          <a:p>
            <a:endParaRPr lang="zh-CN" altLang="en-US" sz="3600" b="1">
              <a:latin typeface="+mj-lt"/>
            </a:endParaRPr>
          </a:p>
        </p:txBody>
      </p:sp>
      <p:sp>
        <p:nvSpPr>
          <p:cNvPr id="45" name="淘宝-想搞设计PPT(倒卖必究)-45"/>
          <p:cNvSpPr/>
          <p:nvPr/>
        </p:nvSpPr>
        <p:spPr>
          <a:xfrm>
            <a:off x="4849132" y="3676611"/>
            <a:ext cx="1107169" cy="1104919"/>
          </a:xfrm>
          <a:custGeom>
            <a:avLst/>
            <a:gdLst>
              <a:gd name="connsiteX0" fmla="*/ 0 w 1107169"/>
              <a:gd name="connsiteY0" fmla="*/ 0 h 1104919"/>
              <a:gd name="connsiteX1" fmla="*/ 956617 w 1107169"/>
              <a:gd name="connsiteY1" fmla="*/ 0 h 1104919"/>
              <a:gd name="connsiteX2" fmla="*/ 1107169 w 1107169"/>
              <a:gd name="connsiteY2" fmla="*/ 150552 h 1104919"/>
              <a:gd name="connsiteX3" fmla="*/ 1107169 w 1107169"/>
              <a:gd name="connsiteY3" fmla="*/ 1104919 h 1104919"/>
              <a:gd name="connsiteX4" fmla="*/ 993845 w 1107169"/>
              <a:gd name="connsiteY4" fmla="*/ 1087624 h 1104919"/>
              <a:gd name="connsiteX5" fmla="*/ 16890 w 1107169"/>
              <a:gd name="connsiteY5" fmla="*/ 110669 h 1104919"/>
              <a:gd name="connsiteX6" fmla="*/ 0 w 1107169"/>
              <a:gd name="connsiteY6" fmla="*/ 0 h 1104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7169" h="1104919">
                <a:moveTo>
                  <a:pt x="0" y="0"/>
                </a:moveTo>
                <a:lnTo>
                  <a:pt x="956617" y="0"/>
                </a:lnTo>
                <a:cubicBezTo>
                  <a:pt x="1039765" y="0"/>
                  <a:pt x="1107169" y="67404"/>
                  <a:pt x="1107169" y="150552"/>
                </a:cubicBezTo>
                <a:lnTo>
                  <a:pt x="1107169" y="1104919"/>
                </a:lnTo>
                <a:lnTo>
                  <a:pt x="993845" y="1087624"/>
                </a:lnTo>
                <a:cubicBezTo>
                  <a:pt x="503470" y="987279"/>
                  <a:pt x="117235" y="601044"/>
                  <a:pt x="16890" y="110669"/>
                </a:cubicBezTo>
                <a:lnTo>
                  <a:pt x="0" y="0"/>
                </a:lnTo>
                <a:close/>
              </a:path>
            </a:pathLst>
          </a:custGeom>
          <a:solidFill>
            <a:srgbClr val="C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pPr algn="r"/>
            <a:endParaRPr lang="zh-CN" altLang="en-US" sz="3600" b="1">
              <a:latin typeface="+mj-lt"/>
            </a:endParaRPr>
          </a:p>
        </p:txBody>
      </p:sp>
      <p:sp>
        <p:nvSpPr>
          <p:cNvPr id="44" name="淘宝-想搞设计PPT(倒卖必究)-44"/>
          <p:cNvSpPr/>
          <p:nvPr/>
        </p:nvSpPr>
        <p:spPr>
          <a:xfrm>
            <a:off x="6235701" y="3676611"/>
            <a:ext cx="1107169" cy="1104919"/>
          </a:xfrm>
          <a:custGeom>
            <a:avLst/>
            <a:gdLst>
              <a:gd name="connsiteX0" fmla="*/ 150552 w 1107169"/>
              <a:gd name="connsiteY0" fmla="*/ 0 h 1104919"/>
              <a:gd name="connsiteX1" fmla="*/ 1107169 w 1107169"/>
              <a:gd name="connsiteY1" fmla="*/ 0 h 1104919"/>
              <a:gd name="connsiteX2" fmla="*/ 1090279 w 1107169"/>
              <a:gd name="connsiteY2" fmla="*/ 110669 h 1104919"/>
              <a:gd name="connsiteX3" fmla="*/ 113324 w 1107169"/>
              <a:gd name="connsiteY3" fmla="*/ 1087624 h 1104919"/>
              <a:gd name="connsiteX4" fmla="*/ 0 w 1107169"/>
              <a:gd name="connsiteY4" fmla="*/ 1104919 h 1104919"/>
              <a:gd name="connsiteX5" fmla="*/ 0 w 1107169"/>
              <a:gd name="connsiteY5" fmla="*/ 150552 h 1104919"/>
              <a:gd name="connsiteX6" fmla="*/ 150552 w 1107169"/>
              <a:gd name="connsiteY6" fmla="*/ 0 h 1104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7169" h="1104919">
                <a:moveTo>
                  <a:pt x="150552" y="0"/>
                </a:moveTo>
                <a:lnTo>
                  <a:pt x="1107169" y="0"/>
                </a:lnTo>
                <a:lnTo>
                  <a:pt x="1090279" y="110669"/>
                </a:lnTo>
                <a:cubicBezTo>
                  <a:pt x="989934" y="601044"/>
                  <a:pt x="603699" y="987279"/>
                  <a:pt x="113324" y="1087624"/>
                </a:cubicBezTo>
                <a:lnTo>
                  <a:pt x="0" y="1104919"/>
                </a:lnTo>
                <a:lnTo>
                  <a:pt x="0" y="150552"/>
                </a:lnTo>
                <a:cubicBezTo>
                  <a:pt x="0" y="67404"/>
                  <a:pt x="67404" y="0"/>
                  <a:pt x="150552" y="0"/>
                </a:cubicBezTo>
                <a:close/>
              </a:path>
            </a:pathLst>
          </a:custGeom>
          <a:solidFill>
            <a:srgbClr val="C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endParaRPr lang="zh-CN" altLang="en-US" sz="3600" b="1">
              <a:latin typeface="+mj-lt"/>
            </a:endParaRPr>
          </a:p>
        </p:txBody>
      </p:sp>
      <p:sp>
        <p:nvSpPr>
          <p:cNvPr id="72" name="淘宝-想搞设计PPT(倒卖必究)-72"/>
          <p:cNvSpPr/>
          <p:nvPr/>
        </p:nvSpPr>
        <p:spPr>
          <a:xfrm>
            <a:off x="4849132" y="2286982"/>
            <a:ext cx="1107169" cy="1104919"/>
          </a:xfrm>
          <a:custGeom>
            <a:avLst/>
            <a:gdLst>
              <a:gd name="connsiteX0" fmla="*/ 1107169 w 1107169"/>
              <a:gd name="connsiteY0" fmla="*/ 0 h 1104919"/>
              <a:gd name="connsiteX1" fmla="*/ 1107169 w 1107169"/>
              <a:gd name="connsiteY1" fmla="*/ 954367 h 1104919"/>
              <a:gd name="connsiteX2" fmla="*/ 956617 w 1107169"/>
              <a:gd name="connsiteY2" fmla="*/ 1104919 h 1104919"/>
              <a:gd name="connsiteX3" fmla="*/ 0 w 1107169"/>
              <a:gd name="connsiteY3" fmla="*/ 1104919 h 1104919"/>
              <a:gd name="connsiteX4" fmla="*/ 16890 w 1107169"/>
              <a:gd name="connsiteY4" fmla="*/ 994250 h 1104919"/>
              <a:gd name="connsiteX5" fmla="*/ 993845 w 1107169"/>
              <a:gd name="connsiteY5" fmla="*/ 17295 h 1104919"/>
              <a:gd name="connsiteX6" fmla="*/ 1107169 w 1107169"/>
              <a:gd name="connsiteY6" fmla="*/ 0 h 1104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7169" h="1104919">
                <a:moveTo>
                  <a:pt x="1107169" y="0"/>
                </a:moveTo>
                <a:lnTo>
                  <a:pt x="1107169" y="954367"/>
                </a:lnTo>
                <a:cubicBezTo>
                  <a:pt x="1107169" y="1037515"/>
                  <a:pt x="1039765" y="1104919"/>
                  <a:pt x="956617" y="1104919"/>
                </a:cubicBezTo>
                <a:lnTo>
                  <a:pt x="0" y="1104919"/>
                </a:lnTo>
                <a:lnTo>
                  <a:pt x="16890" y="994250"/>
                </a:lnTo>
                <a:cubicBezTo>
                  <a:pt x="117235" y="503875"/>
                  <a:pt x="503470" y="117640"/>
                  <a:pt x="993845" y="17295"/>
                </a:cubicBezTo>
                <a:lnTo>
                  <a:pt x="1107169" y="0"/>
                </a:lnTo>
                <a:close/>
              </a:path>
            </a:pathLst>
          </a:custGeom>
          <a:solidFill>
            <a:srgbClr val="52A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b" anchorCtr="0"/>
          <a:lstStyle/>
          <a:p>
            <a:pPr algn="r"/>
            <a:r>
              <a:rPr lang="en-US" altLang="zh-CN" sz="3600" b="1" dirty="0">
                <a:solidFill>
                  <a:srgbClr val="FFFFFF"/>
                </a:solidFill>
                <a:latin typeface="+mj-lt"/>
              </a:rPr>
              <a:t>S</a:t>
            </a:r>
            <a:endParaRPr lang="zh-CN" altLang="en-US" sz="36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1" name="淘宝-想搞设计PPT(倒卖必究)-71"/>
          <p:cNvSpPr/>
          <p:nvPr/>
        </p:nvSpPr>
        <p:spPr>
          <a:xfrm>
            <a:off x="6235701" y="2286982"/>
            <a:ext cx="1107169" cy="1104919"/>
          </a:xfrm>
          <a:custGeom>
            <a:avLst/>
            <a:gdLst>
              <a:gd name="connsiteX0" fmla="*/ 0 w 1107169"/>
              <a:gd name="connsiteY0" fmla="*/ 0 h 1104919"/>
              <a:gd name="connsiteX1" fmla="*/ 113324 w 1107169"/>
              <a:gd name="connsiteY1" fmla="*/ 17295 h 1104919"/>
              <a:gd name="connsiteX2" fmla="*/ 1090279 w 1107169"/>
              <a:gd name="connsiteY2" fmla="*/ 994250 h 1104919"/>
              <a:gd name="connsiteX3" fmla="*/ 1107169 w 1107169"/>
              <a:gd name="connsiteY3" fmla="*/ 1104919 h 1104919"/>
              <a:gd name="connsiteX4" fmla="*/ 150552 w 1107169"/>
              <a:gd name="connsiteY4" fmla="*/ 1104919 h 1104919"/>
              <a:gd name="connsiteX5" fmla="*/ 0 w 1107169"/>
              <a:gd name="connsiteY5" fmla="*/ 954367 h 1104919"/>
              <a:gd name="connsiteX6" fmla="*/ 0 w 1107169"/>
              <a:gd name="connsiteY6" fmla="*/ 0 h 1104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7169" h="1104919">
                <a:moveTo>
                  <a:pt x="0" y="0"/>
                </a:moveTo>
                <a:lnTo>
                  <a:pt x="113324" y="17295"/>
                </a:lnTo>
                <a:cubicBezTo>
                  <a:pt x="603699" y="117640"/>
                  <a:pt x="989934" y="503875"/>
                  <a:pt x="1090279" y="994250"/>
                </a:cubicBezTo>
                <a:lnTo>
                  <a:pt x="1107169" y="1104919"/>
                </a:lnTo>
                <a:lnTo>
                  <a:pt x="150552" y="1104919"/>
                </a:lnTo>
                <a:cubicBezTo>
                  <a:pt x="67404" y="1104919"/>
                  <a:pt x="0" y="1037515"/>
                  <a:pt x="0" y="954367"/>
                </a:cubicBezTo>
                <a:lnTo>
                  <a:pt x="0" y="0"/>
                </a:lnTo>
                <a:close/>
              </a:path>
            </a:pathLst>
          </a:custGeom>
          <a:solidFill>
            <a:srgbClr val="77AE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b" anchorCtr="0"/>
          <a:lstStyle/>
          <a:p>
            <a:r>
              <a:rPr lang="en-US" altLang="zh-CN" sz="3600" b="1" dirty="0">
                <a:solidFill>
                  <a:srgbClr val="FFFFFF"/>
                </a:solidFill>
                <a:latin typeface="+mj-lt"/>
              </a:rPr>
              <a:t>W</a:t>
            </a:r>
            <a:endParaRPr lang="zh-CN" altLang="en-US" sz="36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0" name="淘宝-想搞设计PPT(倒卖必究)-70"/>
          <p:cNvSpPr/>
          <p:nvPr/>
        </p:nvSpPr>
        <p:spPr>
          <a:xfrm>
            <a:off x="4849132" y="3676611"/>
            <a:ext cx="1107169" cy="1104919"/>
          </a:xfrm>
          <a:custGeom>
            <a:avLst/>
            <a:gdLst>
              <a:gd name="connsiteX0" fmla="*/ 0 w 1107169"/>
              <a:gd name="connsiteY0" fmla="*/ 0 h 1104919"/>
              <a:gd name="connsiteX1" fmla="*/ 956617 w 1107169"/>
              <a:gd name="connsiteY1" fmla="*/ 0 h 1104919"/>
              <a:gd name="connsiteX2" fmla="*/ 1107169 w 1107169"/>
              <a:gd name="connsiteY2" fmla="*/ 150552 h 1104919"/>
              <a:gd name="connsiteX3" fmla="*/ 1107169 w 1107169"/>
              <a:gd name="connsiteY3" fmla="*/ 1104919 h 1104919"/>
              <a:gd name="connsiteX4" fmla="*/ 993845 w 1107169"/>
              <a:gd name="connsiteY4" fmla="*/ 1087624 h 1104919"/>
              <a:gd name="connsiteX5" fmla="*/ 16890 w 1107169"/>
              <a:gd name="connsiteY5" fmla="*/ 110669 h 1104919"/>
              <a:gd name="connsiteX6" fmla="*/ 0 w 1107169"/>
              <a:gd name="connsiteY6" fmla="*/ 0 h 1104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7169" h="1104919">
                <a:moveTo>
                  <a:pt x="0" y="0"/>
                </a:moveTo>
                <a:lnTo>
                  <a:pt x="956617" y="0"/>
                </a:lnTo>
                <a:cubicBezTo>
                  <a:pt x="1039765" y="0"/>
                  <a:pt x="1107169" y="67404"/>
                  <a:pt x="1107169" y="150552"/>
                </a:cubicBezTo>
                <a:lnTo>
                  <a:pt x="1107169" y="1104919"/>
                </a:lnTo>
                <a:lnTo>
                  <a:pt x="993845" y="1087624"/>
                </a:lnTo>
                <a:cubicBezTo>
                  <a:pt x="503470" y="987279"/>
                  <a:pt x="117235" y="601044"/>
                  <a:pt x="16890" y="110669"/>
                </a:cubicBezTo>
                <a:lnTo>
                  <a:pt x="0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pPr algn="r"/>
            <a:r>
              <a:rPr lang="en-US" altLang="zh-CN" sz="3600" b="1" dirty="0">
                <a:solidFill>
                  <a:srgbClr val="FFFFFF"/>
                </a:solidFill>
                <a:latin typeface="+mj-lt"/>
              </a:rPr>
              <a:t>T</a:t>
            </a:r>
            <a:endParaRPr lang="zh-CN" altLang="en-US" sz="36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69" name="淘宝-想搞设计PPT(倒卖必究)-69"/>
          <p:cNvSpPr/>
          <p:nvPr/>
        </p:nvSpPr>
        <p:spPr>
          <a:xfrm>
            <a:off x="6235701" y="3676611"/>
            <a:ext cx="1107169" cy="1104919"/>
          </a:xfrm>
          <a:custGeom>
            <a:avLst/>
            <a:gdLst>
              <a:gd name="connsiteX0" fmla="*/ 150552 w 1107169"/>
              <a:gd name="connsiteY0" fmla="*/ 0 h 1104919"/>
              <a:gd name="connsiteX1" fmla="*/ 1107169 w 1107169"/>
              <a:gd name="connsiteY1" fmla="*/ 0 h 1104919"/>
              <a:gd name="connsiteX2" fmla="*/ 1090279 w 1107169"/>
              <a:gd name="connsiteY2" fmla="*/ 110669 h 1104919"/>
              <a:gd name="connsiteX3" fmla="*/ 113324 w 1107169"/>
              <a:gd name="connsiteY3" fmla="*/ 1087624 h 1104919"/>
              <a:gd name="connsiteX4" fmla="*/ 0 w 1107169"/>
              <a:gd name="connsiteY4" fmla="*/ 1104919 h 1104919"/>
              <a:gd name="connsiteX5" fmla="*/ 0 w 1107169"/>
              <a:gd name="connsiteY5" fmla="*/ 150552 h 1104919"/>
              <a:gd name="connsiteX6" fmla="*/ 150552 w 1107169"/>
              <a:gd name="connsiteY6" fmla="*/ 0 h 1104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7169" h="1104919">
                <a:moveTo>
                  <a:pt x="150552" y="0"/>
                </a:moveTo>
                <a:lnTo>
                  <a:pt x="1107169" y="0"/>
                </a:lnTo>
                <a:lnTo>
                  <a:pt x="1090279" y="110669"/>
                </a:lnTo>
                <a:cubicBezTo>
                  <a:pt x="989934" y="601044"/>
                  <a:pt x="603699" y="987279"/>
                  <a:pt x="113324" y="1087624"/>
                </a:cubicBezTo>
                <a:lnTo>
                  <a:pt x="0" y="1104919"/>
                </a:lnTo>
                <a:lnTo>
                  <a:pt x="0" y="150552"/>
                </a:lnTo>
                <a:cubicBezTo>
                  <a:pt x="0" y="67404"/>
                  <a:pt x="67404" y="0"/>
                  <a:pt x="150552" y="0"/>
                </a:cubicBezTo>
                <a:close/>
              </a:path>
            </a:pathLst>
          </a:custGeom>
          <a:solidFill>
            <a:srgbClr val="AA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r>
              <a:rPr lang="en-US" altLang="zh-CN" sz="3600" b="1" dirty="0">
                <a:solidFill>
                  <a:srgbClr val="FFFFFF"/>
                </a:solidFill>
                <a:latin typeface="+mj-lt"/>
              </a:rPr>
              <a:t>O</a:t>
            </a:r>
            <a:endParaRPr lang="zh-CN" altLang="en-US" sz="3600" b="1" dirty="0">
              <a:solidFill>
                <a:srgbClr val="FFFFFF"/>
              </a:solidFill>
              <a:latin typeface="+mj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761000" y="1564448"/>
            <a:ext cx="3759488" cy="1339417"/>
            <a:chOff x="7761000" y="1709588"/>
            <a:chExt cx="3759488" cy="1339417"/>
          </a:xfrm>
        </p:grpSpPr>
        <p:sp>
          <p:nvSpPr>
            <p:cNvPr id="55" name="淘宝-想搞设计PPT(倒卖必究)-55"/>
            <p:cNvSpPr txBox="1"/>
            <p:nvPr/>
          </p:nvSpPr>
          <p:spPr>
            <a:xfrm>
              <a:off x="7761000" y="1709588"/>
              <a:ext cx="3759488" cy="43941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 anchor="t" anchorCtr="0">
              <a:normAutofit/>
            </a:bodyPr>
            <a:lstStyle/>
            <a:p>
              <a:pPr algn="r">
                <a:buSzPct val="25000"/>
              </a:pPr>
              <a:r>
                <a:rPr lang="zh-CN" altLang="en-US" sz="2000" b="1" dirty="0">
                  <a:solidFill>
                    <a:srgbClr val="04559D"/>
                  </a:solidFill>
                </a:rPr>
                <a:t>在此输入小标题</a:t>
              </a:r>
              <a:endParaRPr lang="de-DE" sz="2000" b="1" dirty="0">
                <a:solidFill>
                  <a:srgbClr val="A3010B"/>
                </a:solidFill>
              </a:endParaRPr>
            </a:p>
          </p:txBody>
        </p:sp>
        <p:sp>
          <p:nvSpPr>
            <p:cNvPr id="56" name="淘宝-想搞设计PPT(倒卖必究)-56"/>
            <p:cNvSpPr txBox="1"/>
            <p:nvPr/>
          </p:nvSpPr>
          <p:spPr>
            <a:xfrm>
              <a:off x="7970427" y="2149005"/>
              <a:ext cx="3550061" cy="9000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请在这里输入你的正文，详细阐述与关键词标题相关的具体内容。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970426" y="4016104"/>
            <a:ext cx="3550060" cy="1339417"/>
            <a:chOff x="7970426" y="4291876"/>
            <a:chExt cx="3550060" cy="1339417"/>
          </a:xfrm>
        </p:grpSpPr>
        <p:sp>
          <p:nvSpPr>
            <p:cNvPr id="58" name="淘宝-想搞设计PPT(倒卖必究)-58"/>
            <p:cNvSpPr txBox="1"/>
            <p:nvPr/>
          </p:nvSpPr>
          <p:spPr>
            <a:xfrm>
              <a:off x="8349500" y="4291876"/>
              <a:ext cx="3170986" cy="43941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 anchor="t" anchorCtr="0">
              <a:normAutofit/>
            </a:bodyPr>
            <a:lstStyle/>
            <a:p>
              <a:pPr algn="r">
                <a:buSzPct val="25000"/>
              </a:pPr>
              <a:r>
                <a:rPr lang="zh-CN" altLang="en-US" sz="2000" b="1" dirty="0">
                  <a:solidFill>
                    <a:srgbClr val="04559D"/>
                  </a:solidFill>
                </a:rPr>
                <a:t>在此输入小标题</a:t>
              </a:r>
              <a:endParaRPr lang="de-DE" sz="2000" b="1" dirty="0">
                <a:solidFill>
                  <a:srgbClr val="A3010B"/>
                </a:solidFill>
              </a:endParaRPr>
            </a:p>
          </p:txBody>
        </p:sp>
        <p:sp>
          <p:nvSpPr>
            <p:cNvPr id="59" name="淘宝-想搞设计PPT(倒卖必究)-59"/>
            <p:cNvSpPr txBox="1"/>
            <p:nvPr/>
          </p:nvSpPr>
          <p:spPr>
            <a:xfrm>
              <a:off x="7970426" y="4731293"/>
              <a:ext cx="3550060" cy="9000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rm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请在这里输入你的正文，详细阐述与关键词标题相关的具体内容。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73100" y="4016104"/>
            <a:ext cx="3639397" cy="1339417"/>
            <a:chOff x="673100" y="4291876"/>
            <a:chExt cx="3639397" cy="1339417"/>
          </a:xfrm>
        </p:grpSpPr>
        <p:sp>
          <p:nvSpPr>
            <p:cNvPr id="61" name="淘宝-想搞设计PPT(倒卖必究)-61"/>
            <p:cNvSpPr txBox="1"/>
            <p:nvPr/>
          </p:nvSpPr>
          <p:spPr>
            <a:xfrm>
              <a:off x="673100" y="4291876"/>
              <a:ext cx="3639397" cy="43941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 anchor="t" anchorCtr="0">
              <a:normAutofit/>
            </a:bodyPr>
            <a:lstStyle/>
            <a:p>
              <a:pPr>
                <a:buSzPct val="25000"/>
              </a:pPr>
              <a:r>
                <a:rPr lang="zh-CN" altLang="en-US" sz="2000" b="1" dirty="0">
                  <a:solidFill>
                    <a:srgbClr val="04559D"/>
                  </a:solidFill>
                </a:rPr>
                <a:t>在此输入小标题</a:t>
              </a:r>
              <a:endParaRPr lang="de-DE" sz="2000" b="1" dirty="0">
                <a:solidFill>
                  <a:srgbClr val="A3010B"/>
                </a:solidFill>
              </a:endParaRPr>
            </a:p>
          </p:txBody>
        </p:sp>
        <p:sp>
          <p:nvSpPr>
            <p:cNvPr id="62" name="淘宝-想搞设计PPT(倒卖必究)-62"/>
            <p:cNvSpPr txBox="1"/>
            <p:nvPr/>
          </p:nvSpPr>
          <p:spPr>
            <a:xfrm>
              <a:off x="673100" y="4731293"/>
              <a:ext cx="3639397" cy="9000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rm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请在这里输入你的正文，详细阐述与关键词标题相关的具体内容。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73100" y="1564448"/>
            <a:ext cx="3639397" cy="1339415"/>
            <a:chOff x="673100" y="1709588"/>
            <a:chExt cx="3639397" cy="1339415"/>
          </a:xfrm>
        </p:grpSpPr>
        <p:sp>
          <p:nvSpPr>
            <p:cNvPr id="64" name="淘宝-想搞设计PPT(倒卖必究)-64"/>
            <p:cNvSpPr txBox="1"/>
            <p:nvPr/>
          </p:nvSpPr>
          <p:spPr>
            <a:xfrm>
              <a:off x="673101" y="1709588"/>
              <a:ext cx="3076574" cy="43941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 anchor="t" anchorCtr="0">
              <a:normAutofit/>
            </a:bodyPr>
            <a:lstStyle/>
            <a:p>
              <a:pPr>
                <a:buSzPct val="25000"/>
              </a:pPr>
              <a:r>
                <a:rPr lang="zh-CN" altLang="en-US" sz="2000" b="1" dirty="0">
                  <a:solidFill>
                    <a:srgbClr val="04559D"/>
                  </a:solidFill>
                </a:rPr>
                <a:t>在此输入小标题</a:t>
              </a:r>
              <a:endParaRPr lang="de-DE" sz="2000" b="1" dirty="0">
                <a:solidFill>
                  <a:srgbClr val="A3010B"/>
                </a:solidFill>
              </a:endParaRPr>
            </a:p>
          </p:txBody>
        </p:sp>
        <p:sp>
          <p:nvSpPr>
            <p:cNvPr id="65" name="淘宝-想搞设计PPT(倒卖必究)-65"/>
            <p:cNvSpPr txBox="1"/>
            <p:nvPr/>
          </p:nvSpPr>
          <p:spPr>
            <a:xfrm>
              <a:off x="673100" y="2149003"/>
              <a:ext cx="3639397" cy="9000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rm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请在这里输入你的正文，详细阐述与关键词标题相关的具体内容。</a:t>
              </a:r>
            </a:p>
          </p:txBody>
        </p:sp>
      </p:grpSp>
      <p:sp>
        <p:nvSpPr>
          <p:cNvPr id="7" name="淘宝-想搞设计PPT(倒卖必究)-7"/>
          <p:cNvSpPr/>
          <p:nvPr/>
        </p:nvSpPr>
        <p:spPr>
          <a:xfrm>
            <a:off x="444500" y="1231900"/>
            <a:ext cx="5511800" cy="2160000"/>
          </a:xfrm>
          <a:prstGeom prst="roundRect">
            <a:avLst>
              <a:gd name="adj" fmla="val 6970"/>
            </a:avLst>
          </a:prstGeom>
          <a:noFill/>
          <a:ln>
            <a:solidFill>
              <a:srgbClr val="52A9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淘宝-想搞设计PPT(倒卖必究)-29"/>
          <p:cNvSpPr/>
          <p:nvPr/>
        </p:nvSpPr>
        <p:spPr>
          <a:xfrm>
            <a:off x="6235700" y="1231900"/>
            <a:ext cx="5511800" cy="2160000"/>
          </a:xfrm>
          <a:prstGeom prst="roundRect">
            <a:avLst>
              <a:gd name="adj" fmla="val 6970"/>
            </a:avLst>
          </a:prstGeom>
          <a:noFill/>
          <a:ln>
            <a:solidFill>
              <a:srgbClr val="52A9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淘宝-想搞设计PPT(倒卖必究)-32"/>
          <p:cNvSpPr/>
          <p:nvPr/>
        </p:nvSpPr>
        <p:spPr>
          <a:xfrm>
            <a:off x="444500" y="3676610"/>
            <a:ext cx="5511800" cy="2160000"/>
          </a:xfrm>
          <a:prstGeom prst="roundRect">
            <a:avLst>
              <a:gd name="adj" fmla="val 6970"/>
            </a:avLst>
          </a:prstGeom>
          <a:noFill/>
          <a:ln>
            <a:solidFill>
              <a:srgbClr val="52A9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淘宝-想搞设计PPT(倒卖必究)-33"/>
          <p:cNvSpPr/>
          <p:nvPr/>
        </p:nvSpPr>
        <p:spPr>
          <a:xfrm>
            <a:off x="6235700" y="3676610"/>
            <a:ext cx="5511800" cy="2160000"/>
          </a:xfrm>
          <a:prstGeom prst="roundRect">
            <a:avLst>
              <a:gd name="adj" fmla="val 6970"/>
            </a:avLst>
          </a:prstGeom>
          <a:noFill/>
          <a:ln>
            <a:solidFill>
              <a:srgbClr val="52A9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4C19E36E-2B7E-E912-5466-12069C783F1B}"/>
              </a:ext>
            </a:extLst>
          </p:cNvPr>
          <p:cNvGrpSpPr/>
          <p:nvPr/>
        </p:nvGrpSpPr>
        <p:grpSpPr>
          <a:xfrm>
            <a:off x="307394" y="147389"/>
            <a:ext cx="11345635" cy="673349"/>
            <a:chOff x="307394" y="147389"/>
            <a:chExt cx="11345635" cy="673349"/>
          </a:xfrm>
        </p:grpSpPr>
        <p:sp>
          <p:nvSpPr>
            <p:cNvPr id="80" name="淘宝-想搞设计PPT(倒卖必究)-80">
              <a:extLst>
                <a:ext uri="{FF2B5EF4-FFF2-40B4-BE49-F238E27FC236}">
                  <a16:creationId xmlns:a16="http://schemas.microsoft.com/office/drawing/2014/main" id="{0F22A5A9-A46E-9B3C-1D29-E8291B7B6628}"/>
                </a:ext>
              </a:extLst>
            </p:cNvPr>
            <p:cNvSpPr/>
            <p:nvPr/>
          </p:nvSpPr>
          <p:spPr>
            <a:xfrm>
              <a:off x="307394" y="147389"/>
              <a:ext cx="594613" cy="594613"/>
            </a:xfrm>
            <a:prstGeom prst="ellipse">
              <a:avLst/>
            </a:prstGeom>
            <a:solidFill>
              <a:srgbClr val="A4C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淘宝-想搞设计PPT(倒卖必究)-81">
              <a:extLst>
                <a:ext uri="{FF2B5EF4-FFF2-40B4-BE49-F238E27FC236}">
                  <a16:creationId xmlns:a16="http://schemas.microsoft.com/office/drawing/2014/main" id="{570F6BB2-F9F0-7887-599D-141510E97899}"/>
                </a:ext>
              </a:extLst>
            </p:cNvPr>
            <p:cNvSpPr txBox="1">
              <a:spLocks/>
            </p:cNvSpPr>
            <p:nvPr/>
          </p:nvSpPr>
          <p:spPr>
            <a:xfrm>
              <a:off x="902007" y="242680"/>
              <a:ext cx="7282912" cy="523220"/>
            </a:xfrm>
            <a:prstGeom prst="rect">
              <a:avLst/>
            </a:prstGeom>
          </p:spPr>
          <p:txBody>
            <a:bodyPr vert="horz" lIns="91440" tIns="45720" rIns="91440" bIns="0" rtlCol="0" anchor="b" anchorCtr="0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800" b="1" kern="1200" spc="100" baseline="0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  <a:cs typeface="+mn-cs"/>
                </a:defRPr>
              </a:lvl1pPr>
            </a:lstStyle>
            <a:p>
              <a:r>
                <a:rPr lang="zh-CN" altLang="en-US" dirty="0">
                  <a:solidFill/>
                </a:rPr>
                <a:t>单击此处输入标题</a:t>
              </a:r>
            </a:p>
          </p:txBody>
        </p:sp>
        <p:pic>
          <p:nvPicPr>
            <p:cNvPr id="84" name="Picture 83" descr="华中科技大学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88510" y="147389"/>
              <a:ext cx="1764519" cy="387563"/>
            </a:xfrm>
            <a:prstGeom prst="rect">
              <a:avLst/>
            </a:prstGeom>
          </p:spPr>
        </p:pic>
        <p:sp>
          <p:nvSpPr>
            <p:cNvPr id="83" name="淘宝-想搞设计PPT(倒卖必究)-83">
              <a:extLst>
                <a:ext uri="{FF2B5EF4-FFF2-40B4-BE49-F238E27FC236}">
                  <a16:creationId xmlns:a16="http://schemas.microsoft.com/office/drawing/2014/main" id="{E64DD87E-9752-9890-541D-1E05AB6F410C}"/>
                </a:ext>
              </a:extLst>
            </p:cNvPr>
            <p:cNvSpPr/>
            <p:nvPr/>
          </p:nvSpPr>
          <p:spPr>
            <a:xfrm>
              <a:off x="660400" y="814388"/>
              <a:ext cx="10858500" cy="6350"/>
            </a:xfrm>
            <a:custGeom>
              <a:avLst/>
              <a:gdLst>
                <a:gd name="connsiteX0" fmla="*/ 0 w 10858500"/>
                <a:gd name="connsiteY0" fmla="*/ 0 h 6350"/>
                <a:gd name="connsiteX1" fmla="*/ 10858500 w 10858500"/>
                <a:gd name="connsiteY1" fmla="*/ 0 h 6350"/>
                <a:gd name="connsiteX2" fmla="*/ 10858500 w 10858500"/>
                <a:gd name="connsiteY2" fmla="*/ 6350 h 6350"/>
                <a:gd name="connsiteX3" fmla="*/ 0 w 10858500"/>
                <a:gd name="connsiteY3" fmla="*/ 6350 h 6350"/>
                <a:gd name="connsiteX4" fmla="*/ 0 w 10858500"/>
                <a:gd name="connsiteY4" fmla="*/ 0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58500" h="6350">
                  <a:moveTo>
                    <a:pt x="0" y="0"/>
                  </a:moveTo>
                  <a:lnTo>
                    <a:pt x="10858500" y="0"/>
                  </a:lnTo>
                  <a:lnTo>
                    <a:pt x="10858500" y="6350"/>
                  </a:lnTo>
                  <a:lnTo>
                    <a:pt x="0" y="6350"/>
                  </a:lnTo>
                  <a:lnTo>
                    <a:pt x="0" y="0"/>
                  </a:lnTo>
                </a:path>
              </a:pathLst>
            </a:custGeom>
            <a:solidFill>
              <a:srgbClr val="0671D2"/>
            </a:solidFill>
            <a:ln w="127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淘宝-想搞设计PPT(倒卖必究)-3">
            <a:extLst>
              <a:ext uri="{FF2B5EF4-FFF2-40B4-BE49-F238E27FC236}">
                <a16:creationId xmlns:a16="http://schemas.microsoft.com/office/drawing/2014/main" id="{2D5AB943-C1F3-6F46-8274-8E10541DF5B4}"/>
              </a:ext>
            </a:extLst>
          </p:cNvPr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045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824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淘宝-想搞设计PPT(倒卖必究)-3"/>
          <p:cNvSpPr/>
          <p:nvPr/>
        </p:nvSpPr>
        <p:spPr>
          <a:xfrm>
            <a:off x="4863884" y="1520210"/>
            <a:ext cx="2464231" cy="523220"/>
          </a:xfrm>
          <a:prstGeom prst="roundRect">
            <a:avLst>
              <a:gd name="adj" fmla="val 50000"/>
            </a:avLst>
          </a:prstGeom>
          <a:solidFill>
            <a:srgbClr val="067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FFFF"/>
                </a:solidFill>
              </a:rPr>
              <a:t>插入一个标题</a:t>
            </a:r>
          </a:p>
        </p:txBody>
      </p:sp>
      <p:sp>
        <p:nvSpPr>
          <p:cNvPr id="17" name="淘宝-想搞设计PPT(倒卖必究)-17"/>
          <p:cNvSpPr/>
          <p:nvPr/>
        </p:nvSpPr>
        <p:spPr>
          <a:xfrm>
            <a:off x="2643082" y="2853000"/>
            <a:ext cx="576000" cy="576000"/>
          </a:xfrm>
          <a:prstGeom prst="ellipse">
            <a:avLst/>
          </a:prstGeom>
          <a:solidFill>
            <a:srgbClr val="067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淘宝-想搞设计PPT(倒卖必究)-18"/>
          <p:cNvSpPr/>
          <p:nvPr/>
        </p:nvSpPr>
        <p:spPr>
          <a:xfrm>
            <a:off x="5807999" y="2853000"/>
            <a:ext cx="576000" cy="576000"/>
          </a:xfrm>
          <a:prstGeom prst="ellipse">
            <a:avLst/>
          </a:prstGeom>
          <a:solidFill>
            <a:srgbClr val="067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淘宝-想搞设计PPT(倒卖必究)-19"/>
          <p:cNvSpPr/>
          <p:nvPr/>
        </p:nvSpPr>
        <p:spPr>
          <a:xfrm>
            <a:off x="9004015" y="2853000"/>
            <a:ext cx="576000" cy="576000"/>
          </a:xfrm>
          <a:prstGeom prst="ellipse">
            <a:avLst/>
          </a:prstGeom>
          <a:solidFill>
            <a:srgbClr val="067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淘宝-想搞设计PPT(倒卖必究)-4"/>
          <p:cNvSpPr/>
          <p:nvPr/>
        </p:nvSpPr>
        <p:spPr>
          <a:xfrm>
            <a:off x="1140849" y="4541002"/>
            <a:ext cx="432000" cy="432000"/>
          </a:xfrm>
          <a:prstGeom prst="ellips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淘宝-想搞设计PPT(倒卖必究)-23"/>
          <p:cNvSpPr txBox="1"/>
          <p:nvPr/>
        </p:nvSpPr>
        <p:spPr>
          <a:xfrm>
            <a:off x="598409" y="5138008"/>
            <a:ext cx="1491280" cy="10087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关于这个节点一些简短说明</a:t>
            </a:r>
            <a:endParaRPr lang="en-US" altLang="zh-CN" sz="16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淘宝-想搞设计PPT(倒卖必究)-30"/>
          <p:cNvSpPr/>
          <p:nvPr/>
        </p:nvSpPr>
        <p:spPr>
          <a:xfrm>
            <a:off x="4314915" y="4541002"/>
            <a:ext cx="432000" cy="432000"/>
          </a:xfrm>
          <a:prstGeom prst="ellips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淘宝-想搞设计PPT(倒卖必究)-31"/>
          <p:cNvSpPr txBox="1"/>
          <p:nvPr/>
        </p:nvSpPr>
        <p:spPr>
          <a:xfrm>
            <a:off x="3772475" y="5138008"/>
            <a:ext cx="1491280" cy="10087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关于这个节点一些简短说明</a:t>
            </a:r>
            <a:endParaRPr lang="en-US" altLang="zh-CN" sz="16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淘宝-想搞设计PPT(倒卖必究)-33"/>
          <p:cNvSpPr/>
          <p:nvPr/>
        </p:nvSpPr>
        <p:spPr>
          <a:xfrm>
            <a:off x="5901949" y="4541002"/>
            <a:ext cx="432000" cy="432000"/>
          </a:xfrm>
          <a:prstGeom prst="ellips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淘宝-想搞设计PPT(倒卖必究)-34"/>
          <p:cNvSpPr txBox="1"/>
          <p:nvPr/>
        </p:nvSpPr>
        <p:spPr>
          <a:xfrm>
            <a:off x="5359509" y="5138008"/>
            <a:ext cx="1491280" cy="10087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关于这个节点一些简短说明</a:t>
            </a:r>
            <a:endParaRPr lang="en-US" altLang="zh-CN" sz="16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淘宝-想搞设计PPT(倒卖必究)-36"/>
          <p:cNvSpPr/>
          <p:nvPr/>
        </p:nvSpPr>
        <p:spPr>
          <a:xfrm>
            <a:off x="7488982" y="4541002"/>
            <a:ext cx="432000" cy="432000"/>
          </a:xfrm>
          <a:prstGeom prst="ellips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淘宝-想搞设计PPT(倒卖必究)-37"/>
          <p:cNvSpPr txBox="1"/>
          <p:nvPr/>
        </p:nvSpPr>
        <p:spPr>
          <a:xfrm>
            <a:off x="6946542" y="5138008"/>
            <a:ext cx="1491280" cy="10087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关于这个节点一些简短说明</a:t>
            </a:r>
            <a:endParaRPr lang="en-US" altLang="zh-CN" sz="16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淘宝-想搞设计PPT(倒卖必究)-39"/>
          <p:cNvSpPr/>
          <p:nvPr/>
        </p:nvSpPr>
        <p:spPr>
          <a:xfrm>
            <a:off x="9076015" y="4541002"/>
            <a:ext cx="432000" cy="432000"/>
          </a:xfrm>
          <a:prstGeom prst="ellips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淘宝-想搞设计PPT(倒卖必究)-40"/>
          <p:cNvSpPr txBox="1"/>
          <p:nvPr/>
        </p:nvSpPr>
        <p:spPr>
          <a:xfrm>
            <a:off x="8533575" y="5138008"/>
            <a:ext cx="1491280" cy="10087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关于这个节点一些简短说明</a:t>
            </a:r>
            <a:endParaRPr lang="en-US" altLang="zh-CN" sz="16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淘宝-想搞设计PPT(倒卖必究)-42"/>
          <p:cNvSpPr/>
          <p:nvPr/>
        </p:nvSpPr>
        <p:spPr>
          <a:xfrm>
            <a:off x="10663050" y="4541002"/>
            <a:ext cx="432000" cy="432000"/>
          </a:xfrm>
          <a:prstGeom prst="ellips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淘宝-想搞设计PPT(倒卖必究)-43"/>
          <p:cNvSpPr txBox="1"/>
          <p:nvPr/>
        </p:nvSpPr>
        <p:spPr>
          <a:xfrm>
            <a:off x="10120610" y="5138008"/>
            <a:ext cx="1491280" cy="10087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关于这个节点一些简短说明</a:t>
            </a:r>
            <a:endParaRPr lang="en-US" altLang="zh-CN" sz="16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淘宝-想搞设计PPT(倒卖必究)-7"/>
          <p:cNvSpPr txBox="1"/>
          <p:nvPr/>
        </p:nvSpPr>
        <p:spPr>
          <a:xfrm>
            <a:off x="2197548" y="3486443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4559D"/>
                </a:solidFill>
              </a:rPr>
              <a:t>插入小标题</a:t>
            </a:r>
          </a:p>
        </p:txBody>
      </p:sp>
      <p:sp>
        <p:nvSpPr>
          <p:cNvPr id="44" name="淘宝-想搞设计PPT(倒卖必究)-44"/>
          <p:cNvSpPr txBox="1"/>
          <p:nvPr/>
        </p:nvSpPr>
        <p:spPr>
          <a:xfrm>
            <a:off x="5371615" y="3486443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4559D"/>
                </a:solidFill>
              </a:rPr>
              <a:t>插入小标题</a:t>
            </a:r>
          </a:p>
        </p:txBody>
      </p:sp>
      <p:sp>
        <p:nvSpPr>
          <p:cNvPr id="45" name="淘宝-想搞设计PPT(倒卖必究)-45"/>
          <p:cNvSpPr txBox="1"/>
          <p:nvPr/>
        </p:nvSpPr>
        <p:spPr>
          <a:xfrm>
            <a:off x="8545682" y="3486443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4559D"/>
                </a:solidFill>
              </a:rPr>
              <a:t>插入小标题</a:t>
            </a:r>
          </a:p>
        </p:txBody>
      </p:sp>
      <p:sp>
        <p:nvSpPr>
          <p:cNvPr id="8" name="淘宝-想搞设计PPT(倒卖必究)-8"/>
          <p:cNvSpPr/>
          <p:nvPr/>
        </p:nvSpPr>
        <p:spPr>
          <a:xfrm rot="16200000">
            <a:off x="2750111" y="2600601"/>
            <a:ext cx="369332" cy="3181456"/>
          </a:xfrm>
          <a:prstGeom prst="rightBrace">
            <a:avLst>
              <a:gd name="adj1" fmla="val 50000"/>
              <a:gd name="adj2" fmla="val 50000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淘宝-想搞设计PPT(倒卖必究)-46"/>
          <p:cNvSpPr/>
          <p:nvPr/>
        </p:nvSpPr>
        <p:spPr>
          <a:xfrm rot="16200000">
            <a:off x="9072557" y="2600601"/>
            <a:ext cx="369332" cy="3181456"/>
          </a:xfrm>
          <a:prstGeom prst="rightBrace">
            <a:avLst>
              <a:gd name="adj1" fmla="val 50000"/>
              <a:gd name="adj2" fmla="val 50000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淘宝-想搞设计PPT(倒卖必究)-47"/>
          <p:cNvCxnSpPr/>
          <p:nvPr/>
        </p:nvCxnSpPr>
        <p:spPr>
          <a:xfrm>
            <a:off x="6106026" y="3944669"/>
            <a:ext cx="0" cy="432000"/>
          </a:xfrm>
          <a:prstGeom prst="line">
            <a:avLst/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淘宝-想搞设计PPT(倒卖必究)-48"/>
          <p:cNvSpPr/>
          <p:nvPr/>
        </p:nvSpPr>
        <p:spPr>
          <a:xfrm rot="16200000">
            <a:off x="5921360" y="-666994"/>
            <a:ext cx="369332" cy="6340642"/>
          </a:xfrm>
          <a:prstGeom prst="rightBrace">
            <a:avLst>
              <a:gd name="adj1" fmla="val 50000"/>
              <a:gd name="adj2" fmla="val 50000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9" name="淘宝-想搞设计PPT(倒卖必究)-49"/>
          <p:cNvCxnSpPr/>
          <p:nvPr/>
        </p:nvCxnSpPr>
        <p:spPr>
          <a:xfrm>
            <a:off x="6106026" y="2255993"/>
            <a:ext cx="0" cy="432000"/>
          </a:xfrm>
          <a:prstGeom prst="line">
            <a:avLst/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淘宝-想搞设计PPT(倒卖必究)-50"/>
          <p:cNvSpPr>
            <a:spLocks noChangeAspect="1"/>
          </p:cNvSpPr>
          <p:nvPr/>
        </p:nvSpPr>
        <p:spPr bwMode="auto">
          <a:xfrm>
            <a:off x="2735118" y="3026098"/>
            <a:ext cx="391928" cy="229804"/>
          </a:xfrm>
          <a:custGeom>
            <a:avLst/>
            <a:gdLst>
              <a:gd name="T0" fmla="*/ 263525 w 607614"/>
              <a:gd name="T1" fmla="*/ 263525 w 607614"/>
              <a:gd name="T2" fmla="*/ 485433 h 606761"/>
              <a:gd name="T3" fmla="*/ 485433 h 606761"/>
              <a:gd name="T4" fmla="*/ 485433 h 606761"/>
              <a:gd name="T5" fmla="*/ 485433 h 606761"/>
              <a:gd name="T6" fmla="*/ 485433 h 606761"/>
              <a:gd name="T7" fmla="*/ 485433 h 606761"/>
              <a:gd name="T8" fmla="*/ 485433 h 606761"/>
              <a:gd name="T9" fmla="*/ 485433 h 606761"/>
              <a:gd name="T10" fmla="*/ 485433 h 606761"/>
              <a:gd name="T11" fmla="*/ 485433 h 606761"/>
              <a:gd name="T12" fmla="*/ 485433 h 606761"/>
              <a:gd name="T13" fmla="*/ 485433 h 606761"/>
              <a:gd name="T14" fmla="*/ 485433 h 606761"/>
              <a:gd name="T15" fmla="*/ 485433 h 606761"/>
              <a:gd name="T16" fmla="*/ 485433 h 606761"/>
              <a:gd name="T17" fmla="*/ 485433 h 606761"/>
              <a:gd name="T18" fmla="*/ 485433 h 606761"/>
              <a:gd name="T19" fmla="*/ 485433 h 606761"/>
              <a:gd name="T20" fmla="*/ 485433 h 606761"/>
              <a:gd name="T21" fmla="*/ 485433 h 606761"/>
              <a:gd name="T22" fmla="*/ 485433 h 606761"/>
              <a:gd name="T23" fmla="*/ 485433 h 606761"/>
              <a:gd name="T24" fmla="*/ 485433 h 606761"/>
              <a:gd name="T25" fmla="*/ 485433 h 606761"/>
              <a:gd name="T26" fmla="*/ 485433 h 606761"/>
              <a:gd name="T27" fmla="*/ 485433 h 606761"/>
              <a:gd name="T28" fmla="*/ 485433 h 606761"/>
              <a:gd name="T29" fmla="*/ 485433 h 606761"/>
              <a:gd name="T30" fmla="*/ 485433 h 606761"/>
              <a:gd name="T31" fmla="*/ 485433 h 606761"/>
              <a:gd name="T32" fmla="*/ 485433 h 606761"/>
              <a:gd name="T33" fmla="*/ 485433 h 606761"/>
              <a:gd name="T34" fmla="*/ 485433 h 606761"/>
              <a:gd name="T35" fmla="*/ 485433 h 606761"/>
              <a:gd name="T36" fmla="*/ 485433 h 606761"/>
              <a:gd name="T37" fmla="*/ 485433 h 606761"/>
              <a:gd name="T38" fmla="*/ 485433 h 606761"/>
              <a:gd name="T39" fmla="*/ 485433 h 606761"/>
              <a:gd name="T40" fmla="*/ 485433 h 606761"/>
              <a:gd name="T41" fmla="*/ 485433 h 606761"/>
              <a:gd name="T42" fmla="*/ 485433 h 606761"/>
              <a:gd name="T43" fmla="*/ 485433 h 606761"/>
              <a:gd name="T44" fmla="*/ 485433 h 606761"/>
              <a:gd name="T45" fmla="*/ 485433 h 606761"/>
              <a:gd name="T46" fmla="*/ 485433 h 606761"/>
              <a:gd name="T47" fmla="*/ 485433 h 606761"/>
              <a:gd name="T48" fmla="*/ 485433 h 606761"/>
              <a:gd name="T49" fmla="*/ 485433 h 6067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827" h="4009">
                <a:moveTo>
                  <a:pt x="6028" y="0"/>
                </a:moveTo>
                <a:cubicBezTo>
                  <a:pt x="5587" y="0"/>
                  <a:pt x="5229" y="358"/>
                  <a:pt x="5229" y="799"/>
                </a:cubicBezTo>
                <a:cubicBezTo>
                  <a:pt x="5229" y="985"/>
                  <a:pt x="5293" y="1157"/>
                  <a:pt x="5401" y="1293"/>
                </a:cubicBezTo>
                <a:lnTo>
                  <a:pt x="4559" y="2460"/>
                </a:lnTo>
                <a:cubicBezTo>
                  <a:pt x="4387" y="2396"/>
                  <a:pt x="4191" y="2393"/>
                  <a:pt x="4010" y="2460"/>
                </a:cubicBezTo>
                <a:lnTo>
                  <a:pt x="3169" y="1293"/>
                </a:lnTo>
                <a:cubicBezTo>
                  <a:pt x="3276" y="1157"/>
                  <a:pt x="3341" y="985"/>
                  <a:pt x="3341" y="799"/>
                </a:cubicBezTo>
                <a:cubicBezTo>
                  <a:pt x="3341" y="358"/>
                  <a:pt x="2982" y="0"/>
                  <a:pt x="2542" y="0"/>
                </a:cubicBezTo>
                <a:cubicBezTo>
                  <a:pt x="2101" y="0"/>
                  <a:pt x="1743" y="358"/>
                  <a:pt x="1743" y="799"/>
                </a:cubicBezTo>
                <a:cubicBezTo>
                  <a:pt x="1743" y="985"/>
                  <a:pt x="1807" y="1157"/>
                  <a:pt x="1915" y="1293"/>
                </a:cubicBezTo>
                <a:lnTo>
                  <a:pt x="1073" y="2460"/>
                </a:lnTo>
                <a:cubicBezTo>
                  <a:pt x="554" y="2269"/>
                  <a:pt x="0" y="2656"/>
                  <a:pt x="0" y="3210"/>
                </a:cubicBezTo>
                <a:cubicBezTo>
                  <a:pt x="0" y="3650"/>
                  <a:pt x="358" y="4009"/>
                  <a:pt x="799" y="4009"/>
                </a:cubicBezTo>
                <a:cubicBezTo>
                  <a:pt x="1239" y="4009"/>
                  <a:pt x="1598" y="3650"/>
                  <a:pt x="1598" y="3210"/>
                </a:cubicBezTo>
                <a:cubicBezTo>
                  <a:pt x="1598" y="3023"/>
                  <a:pt x="1533" y="2852"/>
                  <a:pt x="1426" y="2716"/>
                </a:cubicBezTo>
                <a:lnTo>
                  <a:pt x="2267" y="1549"/>
                </a:lnTo>
                <a:cubicBezTo>
                  <a:pt x="2439" y="1612"/>
                  <a:pt x="2635" y="1615"/>
                  <a:pt x="2816" y="1549"/>
                </a:cubicBezTo>
                <a:lnTo>
                  <a:pt x="3658" y="2716"/>
                </a:lnTo>
                <a:cubicBezTo>
                  <a:pt x="3550" y="2852"/>
                  <a:pt x="3486" y="3023"/>
                  <a:pt x="3486" y="3210"/>
                </a:cubicBezTo>
                <a:cubicBezTo>
                  <a:pt x="3486" y="3650"/>
                  <a:pt x="3844" y="4009"/>
                  <a:pt x="4285" y="4009"/>
                </a:cubicBezTo>
                <a:cubicBezTo>
                  <a:pt x="4725" y="4009"/>
                  <a:pt x="5084" y="3650"/>
                  <a:pt x="5084" y="3210"/>
                </a:cubicBezTo>
                <a:cubicBezTo>
                  <a:pt x="5084" y="3023"/>
                  <a:pt x="5019" y="2852"/>
                  <a:pt x="4912" y="2716"/>
                </a:cubicBezTo>
                <a:lnTo>
                  <a:pt x="5753" y="1549"/>
                </a:lnTo>
                <a:cubicBezTo>
                  <a:pt x="6273" y="1740"/>
                  <a:pt x="6827" y="1353"/>
                  <a:pt x="6827" y="799"/>
                </a:cubicBezTo>
                <a:cubicBezTo>
                  <a:pt x="6827" y="358"/>
                  <a:pt x="6468" y="0"/>
                  <a:pt x="60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淘宝-想搞设计PPT(倒卖必究)-51"/>
          <p:cNvSpPr>
            <a:spLocks noChangeAspect="1"/>
          </p:cNvSpPr>
          <p:nvPr/>
        </p:nvSpPr>
        <p:spPr bwMode="auto">
          <a:xfrm>
            <a:off x="5952728" y="3021309"/>
            <a:ext cx="304842" cy="239382"/>
          </a:xfrm>
          <a:custGeom>
            <a:avLst/>
            <a:gdLst>
              <a:gd name="connsiteX0" fmla="*/ 187043 w 606298"/>
              <a:gd name="connsiteY0" fmla="*/ 364682 h 476105"/>
              <a:gd name="connsiteX1" fmla="*/ 307528 w 606298"/>
              <a:gd name="connsiteY1" fmla="*/ 364682 h 476105"/>
              <a:gd name="connsiteX2" fmla="*/ 325320 w 606298"/>
              <a:gd name="connsiteY2" fmla="*/ 382440 h 476105"/>
              <a:gd name="connsiteX3" fmla="*/ 325320 w 606298"/>
              <a:gd name="connsiteY3" fmla="*/ 389984 h 476105"/>
              <a:gd name="connsiteX4" fmla="*/ 575785 w 606298"/>
              <a:gd name="connsiteY4" fmla="*/ 389984 h 476105"/>
              <a:gd name="connsiteX5" fmla="*/ 606298 w 606298"/>
              <a:gd name="connsiteY5" fmla="*/ 420440 h 476105"/>
              <a:gd name="connsiteX6" fmla="*/ 575785 w 606298"/>
              <a:gd name="connsiteY6" fmla="*/ 450803 h 476105"/>
              <a:gd name="connsiteX7" fmla="*/ 325320 w 606298"/>
              <a:gd name="connsiteY7" fmla="*/ 450803 h 476105"/>
              <a:gd name="connsiteX8" fmla="*/ 325320 w 606298"/>
              <a:gd name="connsiteY8" fmla="*/ 458347 h 476105"/>
              <a:gd name="connsiteX9" fmla="*/ 307528 w 606298"/>
              <a:gd name="connsiteY9" fmla="*/ 476105 h 476105"/>
              <a:gd name="connsiteX10" fmla="*/ 187043 w 606298"/>
              <a:gd name="connsiteY10" fmla="*/ 476105 h 476105"/>
              <a:gd name="connsiteX11" fmla="*/ 169343 w 606298"/>
              <a:gd name="connsiteY11" fmla="*/ 458347 h 476105"/>
              <a:gd name="connsiteX12" fmla="*/ 169343 w 606298"/>
              <a:gd name="connsiteY12" fmla="*/ 450803 h 476105"/>
              <a:gd name="connsiteX13" fmla="*/ 30421 w 606298"/>
              <a:gd name="connsiteY13" fmla="*/ 450803 h 476105"/>
              <a:gd name="connsiteX14" fmla="*/ 0 w 606298"/>
              <a:gd name="connsiteY14" fmla="*/ 420440 h 476105"/>
              <a:gd name="connsiteX15" fmla="*/ 30421 w 606298"/>
              <a:gd name="connsiteY15" fmla="*/ 389984 h 476105"/>
              <a:gd name="connsiteX16" fmla="*/ 169343 w 606298"/>
              <a:gd name="connsiteY16" fmla="*/ 389984 h 476105"/>
              <a:gd name="connsiteX17" fmla="*/ 169343 w 606298"/>
              <a:gd name="connsiteY17" fmla="*/ 382440 h 476105"/>
              <a:gd name="connsiteX18" fmla="*/ 187043 w 606298"/>
              <a:gd name="connsiteY18" fmla="*/ 364682 h 476105"/>
              <a:gd name="connsiteX19" fmla="*/ 322185 w 606298"/>
              <a:gd name="connsiteY19" fmla="*/ 182341 h 476105"/>
              <a:gd name="connsiteX20" fmla="*/ 442671 w 606298"/>
              <a:gd name="connsiteY20" fmla="*/ 182341 h 476105"/>
              <a:gd name="connsiteX21" fmla="*/ 460370 w 606298"/>
              <a:gd name="connsiteY21" fmla="*/ 200099 h 476105"/>
              <a:gd name="connsiteX22" fmla="*/ 460370 w 606298"/>
              <a:gd name="connsiteY22" fmla="*/ 207643 h 476105"/>
              <a:gd name="connsiteX23" fmla="*/ 575785 w 606298"/>
              <a:gd name="connsiteY23" fmla="*/ 207643 h 476105"/>
              <a:gd name="connsiteX24" fmla="*/ 606298 w 606298"/>
              <a:gd name="connsiteY24" fmla="*/ 238006 h 476105"/>
              <a:gd name="connsiteX25" fmla="*/ 575785 w 606298"/>
              <a:gd name="connsiteY25" fmla="*/ 268369 h 476105"/>
              <a:gd name="connsiteX26" fmla="*/ 460370 w 606298"/>
              <a:gd name="connsiteY26" fmla="*/ 268369 h 476105"/>
              <a:gd name="connsiteX27" fmla="*/ 460370 w 606298"/>
              <a:gd name="connsiteY27" fmla="*/ 276006 h 476105"/>
              <a:gd name="connsiteX28" fmla="*/ 442671 w 606298"/>
              <a:gd name="connsiteY28" fmla="*/ 293764 h 476105"/>
              <a:gd name="connsiteX29" fmla="*/ 322185 w 606298"/>
              <a:gd name="connsiteY29" fmla="*/ 293764 h 476105"/>
              <a:gd name="connsiteX30" fmla="*/ 304394 w 606298"/>
              <a:gd name="connsiteY30" fmla="*/ 276006 h 476105"/>
              <a:gd name="connsiteX31" fmla="*/ 304394 w 606298"/>
              <a:gd name="connsiteY31" fmla="*/ 268369 h 476105"/>
              <a:gd name="connsiteX32" fmla="*/ 30421 w 606298"/>
              <a:gd name="connsiteY32" fmla="*/ 268369 h 476105"/>
              <a:gd name="connsiteX33" fmla="*/ 0 w 606298"/>
              <a:gd name="connsiteY33" fmla="*/ 238006 h 476105"/>
              <a:gd name="connsiteX34" fmla="*/ 30421 w 606298"/>
              <a:gd name="connsiteY34" fmla="*/ 207643 h 476105"/>
              <a:gd name="connsiteX35" fmla="*/ 304394 w 606298"/>
              <a:gd name="connsiteY35" fmla="*/ 207643 h 476105"/>
              <a:gd name="connsiteX36" fmla="*/ 304394 w 606298"/>
              <a:gd name="connsiteY36" fmla="*/ 200099 h 476105"/>
              <a:gd name="connsiteX37" fmla="*/ 322185 w 606298"/>
              <a:gd name="connsiteY37" fmla="*/ 182341 h 476105"/>
              <a:gd name="connsiteX38" fmla="*/ 109055 w 606298"/>
              <a:gd name="connsiteY38" fmla="*/ 0 h 476105"/>
              <a:gd name="connsiteX39" fmla="*/ 229540 w 606298"/>
              <a:gd name="connsiteY39" fmla="*/ 0 h 476105"/>
              <a:gd name="connsiteX40" fmla="*/ 247331 w 606298"/>
              <a:gd name="connsiteY40" fmla="*/ 17669 h 476105"/>
              <a:gd name="connsiteX41" fmla="*/ 247331 w 606298"/>
              <a:gd name="connsiteY41" fmla="*/ 25307 h 476105"/>
              <a:gd name="connsiteX42" fmla="*/ 575785 w 606298"/>
              <a:gd name="connsiteY42" fmla="*/ 25307 h 476105"/>
              <a:gd name="connsiteX43" fmla="*/ 606298 w 606298"/>
              <a:gd name="connsiteY43" fmla="*/ 55676 h 476105"/>
              <a:gd name="connsiteX44" fmla="*/ 575785 w 606298"/>
              <a:gd name="connsiteY44" fmla="*/ 86045 h 476105"/>
              <a:gd name="connsiteX45" fmla="*/ 247331 w 606298"/>
              <a:gd name="connsiteY45" fmla="*/ 86045 h 476105"/>
              <a:gd name="connsiteX46" fmla="*/ 247331 w 606298"/>
              <a:gd name="connsiteY46" fmla="*/ 93683 h 476105"/>
              <a:gd name="connsiteX47" fmla="*/ 229540 w 606298"/>
              <a:gd name="connsiteY47" fmla="*/ 111352 h 476105"/>
              <a:gd name="connsiteX48" fmla="*/ 109055 w 606298"/>
              <a:gd name="connsiteY48" fmla="*/ 111352 h 476105"/>
              <a:gd name="connsiteX49" fmla="*/ 91355 w 606298"/>
              <a:gd name="connsiteY49" fmla="*/ 93683 h 476105"/>
              <a:gd name="connsiteX50" fmla="*/ 91355 w 606298"/>
              <a:gd name="connsiteY50" fmla="*/ 86045 h 476105"/>
              <a:gd name="connsiteX51" fmla="*/ 30421 w 606298"/>
              <a:gd name="connsiteY51" fmla="*/ 86045 h 476105"/>
              <a:gd name="connsiteX52" fmla="*/ 0 w 606298"/>
              <a:gd name="connsiteY52" fmla="*/ 55676 h 476105"/>
              <a:gd name="connsiteX53" fmla="*/ 30421 w 606298"/>
              <a:gd name="connsiteY53" fmla="*/ 25307 h 476105"/>
              <a:gd name="connsiteX54" fmla="*/ 91355 w 606298"/>
              <a:gd name="connsiteY54" fmla="*/ 25307 h 476105"/>
              <a:gd name="connsiteX55" fmla="*/ 91355 w 606298"/>
              <a:gd name="connsiteY55" fmla="*/ 17669 h 476105"/>
              <a:gd name="connsiteX56" fmla="*/ 109055 w 606298"/>
              <a:gd name="connsiteY56" fmla="*/ 0 h 476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06298" h="476105">
                <a:moveTo>
                  <a:pt x="187043" y="364682"/>
                </a:moveTo>
                <a:lnTo>
                  <a:pt x="307528" y="364682"/>
                </a:lnTo>
                <a:cubicBezTo>
                  <a:pt x="317392" y="364682"/>
                  <a:pt x="325320" y="372595"/>
                  <a:pt x="325320" y="382440"/>
                </a:cubicBezTo>
                <a:lnTo>
                  <a:pt x="325320" y="389984"/>
                </a:lnTo>
                <a:lnTo>
                  <a:pt x="575785" y="389984"/>
                </a:lnTo>
                <a:cubicBezTo>
                  <a:pt x="592655" y="389984"/>
                  <a:pt x="606298" y="403602"/>
                  <a:pt x="606298" y="420440"/>
                </a:cubicBezTo>
                <a:cubicBezTo>
                  <a:pt x="606298" y="437185"/>
                  <a:pt x="592655" y="450803"/>
                  <a:pt x="575785" y="450803"/>
                </a:cubicBezTo>
                <a:lnTo>
                  <a:pt x="325320" y="450803"/>
                </a:lnTo>
                <a:lnTo>
                  <a:pt x="325320" y="458347"/>
                </a:lnTo>
                <a:cubicBezTo>
                  <a:pt x="325320" y="468192"/>
                  <a:pt x="317392" y="476105"/>
                  <a:pt x="307528" y="476105"/>
                </a:cubicBezTo>
                <a:lnTo>
                  <a:pt x="187043" y="476105"/>
                </a:lnTo>
                <a:cubicBezTo>
                  <a:pt x="177271" y="476105"/>
                  <a:pt x="169343" y="468192"/>
                  <a:pt x="169343" y="458347"/>
                </a:cubicBezTo>
                <a:lnTo>
                  <a:pt x="169343" y="450803"/>
                </a:lnTo>
                <a:lnTo>
                  <a:pt x="30421" y="450803"/>
                </a:lnTo>
                <a:cubicBezTo>
                  <a:pt x="13644" y="450803"/>
                  <a:pt x="0" y="437185"/>
                  <a:pt x="0" y="420440"/>
                </a:cubicBezTo>
                <a:cubicBezTo>
                  <a:pt x="0" y="403602"/>
                  <a:pt x="13644" y="389984"/>
                  <a:pt x="30421" y="389984"/>
                </a:cubicBezTo>
                <a:lnTo>
                  <a:pt x="169343" y="389984"/>
                </a:lnTo>
                <a:lnTo>
                  <a:pt x="169343" y="382440"/>
                </a:lnTo>
                <a:cubicBezTo>
                  <a:pt x="169343" y="372595"/>
                  <a:pt x="177271" y="364682"/>
                  <a:pt x="187043" y="364682"/>
                </a:cubicBezTo>
                <a:close/>
                <a:moveTo>
                  <a:pt x="322185" y="182341"/>
                </a:moveTo>
                <a:lnTo>
                  <a:pt x="442671" y="182341"/>
                </a:lnTo>
                <a:cubicBezTo>
                  <a:pt x="452442" y="182341"/>
                  <a:pt x="460370" y="190254"/>
                  <a:pt x="460370" y="200099"/>
                </a:cubicBezTo>
                <a:lnTo>
                  <a:pt x="460370" y="207643"/>
                </a:lnTo>
                <a:lnTo>
                  <a:pt x="575785" y="207643"/>
                </a:lnTo>
                <a:cubicBezTo>
                  <a:pt x="592655" y="207643"/>
                  <a:pt x="606298" y="221261"/>
                  <a:pt x="606298" y="238006"/>
                </a:cubicBezTo>
                <a:cubicBezTo>
                  <a:pt x="606298" y="254844"/>
                  <a:pt x="592655" y="268369"/>
                  <a:pt x="575785" y="268369"/>
                </a:cubicBezTo>
                <a:lnTo>
                  <a:pt x="460370" y="268369"/>
                </a:lnTo>
                <a:lnTo>
                  <a:pt x="460370" y="276006"/>
                </a:lnTo>
                <a:cubicBezTo>
                  <a:pt x="460370" y="285759"/>
                  <a:pt x="452442" y="293764"/>
                  <a:pt x="442671" y="293764"/>
                </a:cubicBezTo>
                <a:lnTo>
                  <a:pt x="322185" y="293764"/>
                </a:lnTo>
                <a:cubicBezTo>
                  <a:pt x="312322" y="293764"/>
                  <a:pt x="304394" y="285759"/>
                  <a:pt x="304394" y="276006"/>
                </a:cubicBezTo>
                <a:lnTo>
                  <a:pt x="304394" y="268369"/>
                </a:lnTo>
                <a:lnTo>
                  <a:pt x="30421" y="268369"/>
                </a:lnTo>
                <a:cubicBezTo>
                  <a:pt x="13644" y="268369"/>
                  <a:pt x="0" y="254844"/>
                  <a:pt x="0" y="238006"/>
                </a:cubicBezTo>
                <a:cubicBezTo>
                  <a:pt x="0" y="221261"/>
                  <a:pt x="13644" y="207643"/>
                  <a:pt x="30421" y="207643"/>
                </a:cubicBezTo>
                <a:lnTo>
                  <a:pt x="304394" y="207643"/>
                </a:lnTo>
                <a:lnTo>
                  <a:pt x="304394" y="200099"/>
                </a:lnTo>
                <a:cubicBezTo>
                  <a:pt x="304394" y="190254"/>
                  <a:pt x="312322" y="182341"/>
                  <a:pt x="322185" y="182341"/>
                </a:cubicBezTo>
                <a:close/>
                <a:moveTo>
                  <a:pt x="109055" y="0"/>
                </a:moveTo>
                <a:lnTo>
                  <a:pt x="229540" y="0"/>
                </a:lnTo>
                <a:cubicBezTo>
                  <a:pt x="239404" y="0"/>
                  <a:pt x="247331" y="7914"/>
                  <a:pt x="247331" y="17669"/>
                </a:cubicBezTo>
                <a:lnTo>
                  <a:pt x="247331" y="25307"/>
                </a:lnTo>
                <a:lnTo>
                  <a:pt x="575785" y="25307"/>
                </a:lnTo>
                <a:cubicBezTo>
                  <a:pt x="592655" y="25307"/>
                  <a:pt x="606298" y="38927"/>
                  <a:pt x="606298" y="55676"/>
                </a:cubicBezTo>
                <a:cubicBezTo>
                  <a:pt x="606298" y="72425"/>
                  <a:pt x="592655" y="86045"/>
                  <a:pt x="575785" y="86045"/>
                </a:cubicBezTo>
                <a:lnTo>
                  <a:pt x="247331" y="86045"/>
                </a:lnTo>
                <a:lnTo>
                  <a:pt x="247331" y="93683"/>
                </a:lnTo>
                <a:cubicBezTo>
                  <a:pt x="247331" y="103438"/>
                  <a:pt x="239404" y="111352"/>
                  <a:pt x="229540" y="111352"/>
                </a:cubicBezTo>
                <a:lnTo>
                  <a:pt x="109055" y="111352"/>
                </a:lnTo>
                <a:cubicBezTo>
                  <a:pt x="99283" y="111352"/>
                  <a:pt x="91355" y="103438"/>
                  <a:pt x="91355" y="93683"/>
                </a:cubicBezTo>
                <a:lnTo>
                  <a:pt x="91355" y="86045"/>
                </a:lnTo>
                <a:lnTo>
                  <a:pt x="30421" y="86045"/>
                </a:lnTo>
                <a:cubicBezTo>
                  <a:pt x="13644" y="86045"/>
                  <a:pt x="0" y="72425"/>
                  <a:pt x="0" y="55676"/>
                </a:cubicBezTo>
                <a:cubicBezTo>
                  <a:pt x="0" y="38927"/>
                  <a:pt x="13644" y="25307"/>
                  <a:pt x="30421" y="25307"/>
                </a:cubicBezTo>
                <a:lnTo>
                  <a:pt x="91355" y="25307"/>
                </a:lnTo>
                <a:lnTo>
                  <a:pt x="91355" y="17669"/>
                </a:lnTo>
                <a:cubicBezTo>
                  <a:pt x="91355" y="7914"/>
                  <a:pt x="99283" y="0"/>
                  <a:pt x="10905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p/>
        </p:txBody>
      </p:sp>
      <p:sp>
        <p:nvSpPr>
          <p:cNvPr id="53" name="淘宝-想搞设计PPT(倒卖必究)-53"/>
          <p:cNvSpPr>
            <a:spLocks noChangeAspect="1"/>
          </p:cNvSpPr>
          <p:nvPr/>
        </p:nvSpPr>
        <p:spPr bwMode="auto">
          <a:xfrm>
            <a:off x="9165222" y="3015548"/>
            <a:ext cx="253584" cy="253198"/>
          </a:xfrm>
          <a:custGeom>
            <a:avLst/>
            <a:gdLst>
              <a:gd name="connsiteX0" fmla="*/ 387180 w 602346"/>
              <a:gd name="connsiteY0" fmla="*/ 343654 h 601429"/>
              <a:gd name="connsiteX1" fmla="*/ 559313 w 602346"/>
              <a:gd name="connsiteY1" fmla="*/ 343654 h 601429"/>
              <a:gd name="connsiteX2" fmla="*/ 602346 w 602346"/>
              <a:gd name="connsiteY2" fmla="*/ 386617 h 601429"/>
              <a:gd name="connsiteX3" fmla="*/ 602346 w 602346"/>
              <a:gd name="connsiteY3" fmla="*/ 558467 h 601429"/>
              <a:gd name="connsiteX4" fmla="*/ 559313 w 602346"/>
              <a:gd name="connsiteY4" fmla="*/ 601429 h 601429"/>
              <a:gd name="connsiteX5" fmla="*/ 387180 w 602346"/>
              <a:gd name="connsiteY5" fmla="*/ 601429 h 601429"/>
              <a:gd name="connsiteX6" fmla="*/ 344147 w 602346"/>
              <a:gd name="connsiteY6" fmla="*/ 558467 h 601429"/>
              <a:gd name="connsiteX7" fmla="*/ 344147 w 602346"/>
              <a:gd name="connsiteY7" fmla="*/ 386617 h 601429"/>
              <a:gd name="connsiteX8" fmla="*/ 387180 w 602346"/>
              <a:gd name="connsiteY8" fmla="*/ 343654 h 601429"/>
              <a:gd name="connsiteX9" fmla="*/ 43021 w 602346"/>
              <a:gd name="connsiteY9" fmla="*/ 343654 h 601429"/>
              <a:gd name="connsiteX10" fmla="*/ 215107 w 602346"/>
              <a:gd name="connsiteY10" fmla="*/ 343654 h 601429"/>
              <a:gd name="connsiteX11" fmla="*/ 258128 w 602346"/>
              <a:gd name="connsiteY11" fmla="*/ 386617 h 601429"/>
              <a:gd name="connsiteX12" fmla="*/ 258128 w 602346"/>
              <a:gd name="connsiteY12" fmla="*/ 558467 h 601429"/>
              <a:gd name="connsiteX13" fmla="*/ 215107 w 602346"/>
              <a:gd name="connsiteY13" fmla="*/ 601429 h 601429"/>
              <a:gd name="connsiteX14" fmla="*/ 43021 w 602346"/>
              <a:gd name="connsiteY14" fmla="*/ 601429 h 601429"/>
              <a:gd name="connsiteX15" fmla="*/ 0 w 602346"/>
              <a:gd name="connsiteY15" fmla="*/ 558467 h 601429"/>
              <a:gd name="connsiteX16" fmla="*/ 0 w 602346"/>
              <a:gd name="connsiteY16" fmla="*/ 386617 h 601429"/>
              <a:gd name="connsiteX17" fmla="*/ 43021 w 602346"/>
              <a:gd name="connsiteY17" fmla="*/ 343654 h 601429"/>
              <a:gd name="connsiteX18" fmla="*/ 387180 w 602346"/>
              <a:gd name="connsiteY18" fmla="*/ 0 h 601429"/>
              <a:gd name="connsiteX19" fmla="*/ 559313 w 602346"/>
              <a:gd name="connsiteY19" fmla="*/ 0 h 601429"/>
              <a:gd name="connsiteX20" fmla="*/ 602346 w 602346"/>
              <a:gd name="connsiteY20" fmla="*/ 42963 h 601429"/>
              <a:gd name="connsiteX21" fmla="*/ 602346 w 602346"/>
              <a:gd name="connsiteY21" fmla="*/ 214813 h 601429"/>
              <a:gd name="connsiteX22" fmla="*/ 559313 w 602346"/>
              <a:gd name="connsiteY22" fmla="*/ 257775 h 601429"/>
              <a:gd name="connsiteX23" fmla="*/ 387180 w 602346"/>
              <a:gd name="connsiteY23" fmla="*/ 257775 h 601429"/>
              <a:gd name="connsiteX24" fmla="*/ 344147 w 602346"/>
              <a:gd name="connsiteY24" fmla="*/ 214813 h 601429"/>
              <a:gd name="connsiteX25" fmla="*/ 344147 w 602346"/>
              <a:gd name="connsiteY25" fmla="*/ 42963 h 601429"/>
              <a:gd name="connsiteX26" fmla="*/ 387180 w 602346"/>
              <a:gd name="connsiteY26" fmla="*/ 0 h 601429"/>
              <a:gd name="connsiteX27" fmla="*/ 43021 w 602346"/>
              <a:gd name="connsiteY27" fmla="*/ 0 h 601429"/>
              <a:gd name="connsiteX28" fmla="*/ 215107 w 602346"/>
              <a:gd name="connsiteY28" fmla="*/ 0 h 601429"/>
              <a:gd name="connsiteX29" fmla="*/ 258128 w 602346"/>
              <a:gd name="connsiteY29" fmla="*/ 42963 h 601429"/>
              <a:gd name="connsiteX30" fmla="*/ 258128 w 602346"/>
              <a:gd name="connsiteY30" fmla="*/ 214813 h 601429"/>
              <a:gd name="connsiteX31" fmla="*/ 215107 w 602346"/>
              <a:gd name="connsiteY31" fmla="*/ 257775 h 601429"/>
              <a:gd name="connsiteX32" fmla="*/ 43021 w 602346"/>
              <a:gd name="connsiteY32" fmla="*/ 257775 h 601429"/>
              <a:gd name="connsiteX33" fmla="*/ 0 w 602346"/>
              <a:gd name="connsiteY33" fmla="*/ 214813 h 601429"/>
              <a:gd name="connsiteX34" fmla="*/ 0 w 602346"/>
              <a:gd name="connsiteY34" fmla="*/ 42963 h 601429"/>
              <a:gd name="connsiteX35" fmla="*/ 43021 w 602346"/>
              <a:gd name="connsiteY35" fmla="*/ 0 h 60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02346" h="601429">
                <a:moveTo>
                  <a:pt x="387180" y="343654"/>
                </a:moveTo>
                <a:lnTo>
                  <a:pt x="559313" y="343654"/>
                </a:lnTo>
                <a:cubicBezTo>
                  <a:pt x="582981" y="343654"/>
                  <a:pt x="602346" y="362987"/>
                  <a:pt x="602346" y="386617"/>
                </a:cubicBezTo>
                <a:lnTo>
                  <a:pt x="602346" y="558467"/>
                </a:lnTo>
                <a:cubicBezTo>
                  <a:pt x="602346" y="582096"/>
                  <a:pt x="582981" y="601429"/>
                  <a:pt x="559313" y="601429"/>
                </a:cubicBezTo>
                <a:lnTo>
                  <a:pt x="387180" y="601429"/>
                </a:lnTo>
                <a:cubicBezTo>
                  <a:pt x="363512" y="601429"/>
                  <a:pt x="344147" y="582096"/>
                  <a:pt x="344147" y="558467"/>
                </a:cubicBezTo>
                <a:lnTo>
                  <a:pt x="344147" y="386617"/>
                </a:lnTo>
                <a:cubicBezTo>
                  <a:pt x="344147" y="362987"/>
                  <a:pt x="363512" y="343654"/>
                  <a:pt x="387180" y="343654"/>
                </a:cubicBezTo>
                <a:close/>
                <a:moveTo>
                  <a:pt x="43021" y="343654"/>
                </a:moveTo>
                <a:lnTo>
                  <a:pt x="215107" y="343654"/>
                </a:lnTo>
                <a:cubicBezTo>
                  <a:pt x="238768" y="343654"/>
                  <a:pt x="258128" y="362987"/>
                  <a:pt x="258128" y="386617"/>
                </a:cubicBezTo>
                <a:lnTo>
                  <a:pt x="258128" y="558467"/>
                </a:lnTo>
                <a:cubicBezTo>
                  <a:pt x="258128" y="582096"/>
                  <a:pt x="238768" y="601429"/>
                  <a:pt x="215107" y="601429"/>
                </a:cubicBezTo>
                <a:lnTo>
                  <a:pt x="43021" y="601429"/>
                </a:lnTo>
                <a:cubicBezTo>
                  <a:pt x="19360" y="601429"/>
                  <a:pt x="0" y="582096"/>
                  <a:pt x="0" y="558467"/>
                </a:cubicBezTo>
                <a:lnTo>
                  <a:pt x="0" y="386617"/>
                </a:lnTo>
                <a:cubicBezTo>
                  <a:pt x="0" y="362987"/>
                  <a:pt x="19360" y="343654"/>
                  <a:pt x="43021" y="343654"/>
                </a:cubicBezTo>
                <a:close/>
                <a:moveTo>
                  <a:pt x="387180" y="0"/>
                </a:moveTo>
                <a:lnTo>
                  <a:pt x="559313" y="0"/>
                </a:lnTo>
                <a:cubicBezTo>
                  <a:pt x="582981" y="0"/>
                  <a:pt x="602346" y="19333"/>
                  <a:pt x="602346" y="42963"/>
                </a:cubicBezTo>
                <a:lnTo>
                  <a:pt x="602346" y="214813"/>
                </a:lnTo>
                <a:cubicBezTo>
                  <a:pt x="602346" y="238442"/>
                  <a:pt x="582981" y="257775"/>
                  <a:pt x="559313" y="257775"/>
                </a:cubicBezTo>
                <a:lnTo>
                  <a:pt x="387180" y="257775"/>
                </a:lnTo>
                <a:cubicBezTo>
                  <a:pt x="363512" y="257775"/>
                  <a:pt x="344147" y="238442"/>
                  <a:pt x="344147" y="214813"/>
                </a:cubicBezTo>
                <a:lnTo>
                  <a:pt x="344147" y="42963"/>
                </a:lnTo>
                <a:cubicBezTo>
                  <a:pt x="344147" y="19333"/>
                  <a:pt x="363512" y="0"/>
                  <a:pt x="387180" y="0"/>
                </a:cubicBezTo>
                <a:close/>
                <a:moveTo>
                  <a:pt x="43021" y="0"/>
                </a:moveTo>
                <a:lnTo>
                  <a:pt x="215107" y="0"/>
                </a:lnTo>
                <a:cubicBezTo>
                  <a:pt x="238768" y="0"/>
                  <a:pt x="258128" y="19333"/>
                  <a:pt x="258128" y="42963"/>
                </a:cubicBezTo>
                <a:lnTo>
                  <a:pt x="258128" y="214813"/>
                </a:lnTo>
                <a:cubicBezTo>
                  <a:pt x="258128" y="238442"/>
                  <a:pt x="238768" y="257775"/>
                  <a:pt x="215107" y="257775"/>
                </a:cubicBezTo>
                <a:lnTo>
                  <a:pt x="43021" y="257775"/>
                </a:lnTo>
                <a:cubicBezTo>
                  <a:pt x="19360" y="257775"/>
                  <a:pt x="0" y="238442"/>
                  <a:pt x="0" y="214813"/>
                </a:cubicBezTo>
                <a:lnTo>
                  <a:pt x="0" y="42963"/>
                </a:lnTo>
                <a:cubicBezTo>
                  <a:pt x="0" y="19333"/>
                  <a:pt x="19360" y="0"/>
                  <a:pt x="430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FE59DD2A-56F2-64B9-5190-CFF7DA40FE35}"/>
              </a:ext>
            </a:extLst>
          </p:cNvPr>
          <p:cNvGrpSpPr/>
          <p:nvPr/>
        </p:nvGrpSpPr>
        <p:grpSpPr>
          <a:xfrm>
            <a:off x="307394" y="147389"/>
            <a:ext cx="11345635" cy="673349"/>
            <a:chOff x="307394" y="147389"/>
            <a:chExt cx="11345635" cy="673349"/>
          </a:xfrm>
        </p:grpSpPr>
        <p:sp>
          <p:nvSpPr>
            <p:cNvPr id="81" name="淘宝-想搞设计PPT(倒卖必究)-81">
              <a:extLst>
                <a:ext uri="{FF2B5EF4-FFF2-40B4-BE49-F238E27FC236}">
                  <a16:creationId xmlns:a16="http://schemas.microsoft.com/office/drawing/2014/main" id="{AE7D6B2E-BC3F-04B6-C657-119B4471A857}"/>
                </a:ext>
              </a:extLst>
            </p:cNvPr>
            <p:cNvSpPr/>
            <p:nvPr/>
          </p:nvSpPr>
          <p:spPr>
            <a:xfrm>
              <a:off x="307394" y="147389"/>
              <a:ext cx="594613" cy="594613"/>
            </a:xfrm>
            <a:prstGeom prst="ellipse">
              <a:avLst/>
            </a:prstGeom>
            <a:solidFill>
              <a:srgbClr val="A4C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淘宝-想搞设计PPT(倒卖必究)-82">
              <a:extLst>
                <a:ext uri="{FF2B5EF4-FFF2-40B4-BE49-F238E27FC236}">
                  <a16:creationId xmlns:a16="http://schemas.microsoft.com/office/drawing/2014/main" id="{8DA234FD-30C2-155B-1C5C-B9D8A8D52AE7}"/>
                </a:ext>
              </a:extLst>
            </p:cNvPr>
            <p:cNvSpPr txBox="1">
              <a:spLocks/>
            </p:cNvSpPr>
            <p:nvPr/>
          </p:nvSpPr>
          <p:spPr>
            <a:xfrm>
              <a:off x="902007" y="242680"/>
              <a:ext cx="7282912" cy="523220"/>
            </a:xfrm>
            <a:prstGeom prst="rect">
              <a:avLst/>
            </a:prstGeom>
          </p:spPr>
          <p:txBody>
            <a:bodyPr vert="horz" lIns="91440" tIns="45720" rIns="91440" bIns="0" rtlCol="0" anchor="b" anchorCtr="0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800" b="1" kern="1200" spc="100" baseline="0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  <a:cs typeface="+mn-cs"/>
                </a:defRPr>
              </a:lvl1pPr>
            </a:lstStyle>
            <a:p>
              <a:r>
                <a:rPr lang="zh-CN" altLang="en-US" dirty="0">
                  <a:solidFill/>
                </a:rPr>
                <a:t>单击此处输入标题</a:t>
              </a:r>
            </a:p>
          </p:txBody>
        </p:sp>
        <p:pic>
          <p:nvPicPr>
            <p:cNvPr id="85" name="Picture 84" descr="华中科技大学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88510" y="147389"/>
              <a:ext cx="1764519" cy="387563"/>
            </a:xfrm>
            <a:prstGeom prst="rect">
              <a:avLst/>
            </a:prstGeom>
          </p:spPr>
        </p:pic>
        <p:sp>
          <p:nvSpPr>
            <p:cNvPr id="84" name="淘宝-想搞设计PPT(倒卖必究)-84">
              <a:extLst>
                <a:ext uri="{FF2B5EF4-FFF2-40B4-BE49-F238E27FC236}">
                  <a16:creationId xmlns:a16="http://schemas.microsoft.com/office/drawing/2014/main" id="{96E9776B-668A-B919-F77C-AD304FC1BFD6}"/>
                </a:ext>
              </a:extLst>
            </p:cNvPr>
            <p:cNvSpPr/>
            <p:nvPr/>
          </p:nvSpPr>
          <p:spPr>
            <a:xfrm>
              <a:off x="660400" y="814388"/>
              <a:ext cx="10858500" cy="6350"/>
            </a:xfrm>
            <a:custGeom>
              <a:avLst/>
              <a:gdLst>
                <a:gd name="connsiteX0" fmla="*/ 0 w 10858500"/>
                <a:gd name="connsiteY0" fmla="*/ 0 h 6350"/>
                <a:gd name="connsiteX1" fmla="*/ 10858500 w 10858500"/>
                <a:gd name="connsiteY1" fmla="*/ 0 h 6350"/>
                <a:gd name="connsiteX2" fmla="*/ 10858500 w 10858500"/>
                <a:gd name="connsiteY2" fmla="*/ 6350 h 6350"/>
                <a:gd name="connsiteX3" fmla="*/ 0 w 10858500"/>
                <a:gd name="connsiteY3" fmla="*/ 6350 h 6350"/>
                <a:gd name="connsiteX4" fmla="*/ 0 w 10858500"/>
                <a:gd name="connsiteY4" fmla="*/ 0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58500" h="6350">
                  <a:moveTo>
                    <a:pt x="0" y="0"/>
                  </a:moveTo>
                  <a:lnTo>
                    <a:pt x="10858500" y="0"/>
                  </a:lnTo>
                  <a:lnTo>
                    <a:pt x="10858500" y="6350"/>
                  </a:lnTo>
                  <a:lnTo>
                    <a:pt x="0" y="6350"/>
                  </a:lnTo>
                  <a:lnTo>
                    <a:pt x="0" y="0"/>
                  </a:lnTo>
                </a:path>
              </a:pathLst>
            </a:custGeom>
            <a:solidFill>
              <a:srgbClr val="0671D2"/>
            </a:solidFill>
            <a:ln w="127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淘宝-想搞设计PPT(倒卖必究)-2">
            <a:extLst>
              <a:ext uri="{FF2B5EF4-FFF2-40B4-BE49-F238E27FC236}">
                <a16:creationId xmlns:a16="http://schemas.microsoft.com/office/drawing/2014/main" id="{2288C394-6C93-9FEC-8C4A-D5908CBE2FD3}"/>
              </a:ext>
            </a:extLst>
          </p:cNvPr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045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943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淘宝-想搞设计PPT(倒卖必究)-7"/>
          <p:cNvSpPr/>
          <p:nvPr/>
        </p:nvSpPr>
        <p:spPr>
          <a:xfrm flipH="1" flipV="1">
            <a:off x="4095749" y="1638300"/>
            <a:ext cx="4000503" cy="4000500"/>
          </a:xfrm>
          <a:prstGeom prst="arc">
            <a:avLst>
              <a:gd name="adj1" fmla="val 12136914"/>
              <a:gd name="adj2" fmla="val 20239707"/>
            </a:avLst>
          </a:prstGeom>
          <a:ln w="19050">
            <a:solidFill>
              <a:srgbClr val="BFBFB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8" name="淘宝-想搞设计PPT(倒卖必究)-8"/>
          <p:cNvSpPr/>
          <p:nvPr/>
        </p:nvSpPr>
        <p:spPr>
          <a:xfrm>
            <a:off x="4095749" y="1638300"/>
            <a:ext cx="4000503" cy="4000500"/>
          </a:xfrm>
          <a:prstGeom prst="arc">
            <a:avLst>
              <a:gd name="adj1" fmla="val 12136914"/>
              <a:gd name="adj2" fmla="val 20239707"/>
            </a:avLst>
          </a:prstGeom>
          <a:ln w="19050">
            <a:solidFill>
              <a:srgbClr val="BFBFB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9" name="淘宝-想搞设计PPT(倒卖必究)-9"/>
          <p:cNvSpPr/>
          <p:nvPr/>
        </p:nvSpPr>
        <p:spPr>
          <a:xfrm>
            <a:off x="4781552" y="2324105"/>
            <a:ext cx="2628898" cy="2628892"/>
          </a:xfrm>
          <a:prstGeom prst="ellipse">
            <a:avLst/>
          </a:prstGeom>
          <a:solidFill>
            <a:srgbClr val="52A9F7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45720" rIns="0" bIns="45720" anchor="ctr" anchorCtr="0">
            <a:norm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</a:rPr>
              <a:t>输入关键词</a:t>
            </a:r>
          </a:p>
        </p:txBody>
      </p:sp>
      <p:sp>
        <p:nvSpPr>
          <p:cNvPr id="10" name="淘宝-想搞设计PPT(倒卖必究)-10"/>
          <p:cNvSpPr/>
          <p:nvPr/>
        </p:nvSpPr>
        <p:spPr>
          <a:xfrm>
            <a:off x="3459348" y="2874411"/>
            <a:ext cx="1528281" cy="1528277"/>
          </a:xfrm>
          <a:prstGeom prst="ellipse">
            <a:avLst/>
          </a:prstGeom>
          <a:solidFill>
            <a:srgbClr val="77AEE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1" name="淘宝-想搞设计PPT(倒卖必究)-11"/>
          <p:cNvSpPr/>
          <p:nvPr/>
        </p:nvSpPr>
        <p:spPr bwMode="auto">
          <a:xfrm>
            <a:off x="3922869" y="3388210"/>
            <a:ext cx="601238" cy="500681"/>
          </a:xfrm>
          <a:custGeom>
            <a:avLst/>
            <a:gdLst>
              <a:gd name="T0" fmla="*/ 1028 w 1149"/>
              <a:gd name="T1" fmla="*/ 541 h 955"/>
              <a:gd name="T2" fmla="*/ 1044 w 1149"/>
              <a:gd name="T3" fmla="*/ 661 h 955"/>
              <a:gd name="T4" fmla="*/ 1005 w 1149"/>
              <a:gd name="T5" fmla="*/ 753 h 955"/>
              <a:gd name="T6" fmla="*/ 915 w 1149"/>
              <a:gd name="T7" fmla="*/ 813 h 955"/>
              <a:gd name="T8" fmla="*/ 862 w 1149"/>
              <a:gd name="T9" fmla="*/ 882 h 955"/>
              <a:gd name="T10" fmla="*/ 786 w 1149"/>
              <a:gd name="T11" fmla="*/ 926 h 955"/>
              <a:gd name="T12" fmla="*/ 670 w 1149"/>
              <a:gd name="T13" fmla="*/ 944 h 955"/>
              <a:gd name="T14" fmla="*/ 702 w 1149"/>
              <a:gd name="T15" fmla="*/ 895 h 955"/>
              <a:gd name="T16" fmla="*/ 752 w 1149"/>
              <a:gd name="T17" fmla="*/ 876 h 955"/>
              <a:gd name="T18" fmla="*/ 670 w 1149"/>
              <a:gd name="T19" fmla="*/ 761 h 955"/>
              <a:gd name="T20" fmla="*/ 793 w 1149"/>
              <a:gd name="T21" fmla="*/ 816 h 955"/>
              <a:gd name="T22" fmla="*/ 854 w 1149"/>
              <a:gd name="T23" fmla="*/ 819 h 955"/>
              <a:gd name="T24" fmla="*/ 754 w 1149"/>
              <a:gd name="T25" fmla="*/ 707 h 955"/>
              <a:gd name="T26" fmla="*/ 767 w 1149"/>
              <a:gd name="T27" fmla="*/ 662 h 955"/>
              <a:gd name="T28" fmla="*/ 909 w 1149"/>
              <a:gd name="T29" fmla="*/ 755 h 955"/>
              <a:gd name="T30" fmla="*/ 948 w 1149"/>
              <a:gd name="T31" fmla="*/ 714 h 955"/>
              <a:gd name="T32" fmla="*/ 813 w 1149"/>
              <a:gd name="T33" fmla="*/ 581 h 955"/>
              <a:gd name="T34" fmla="*/ 858 w 1149"/>
              <a:gd name="T35" fmla="*/ 566 h 955"/>
              <a:gd name="T36" fmla="*/ 998 w 1149"/>
              <a:gd name="T37" fmla="*/ 628 h 955"/>
              <a:gd name="T38" fmla="*/ 683 w 1149"/>
              <a:gd name="T39" fmla="*/ 301 h 955"/>
              <a:gd name="T40" fmla="*/ 730 w 1149"/>
              <a:gd name="T41" fmla="*/ 285 h 955"/>
              <a:gd name="T42" fmla="*/ 97 w 1149"/>
              <a:gd name="T43" fmla="*/ 439 h 955"/>
              <a:gd name="T44" fmla="*/ 0 w 1149"/>
              <a:gd name="T45" fmla="*/ 254 h 955"/>
              <a:gd name="T46" fmla="*/ 174 w 1149"/>
              <a:gd name="T47" fmla="*/ 32 h 955"/>
              <a:gd name="T48" fmla="*/ 260 w 1149"/>
              <a:gd name="T49" fmla="*/ 2 h 955"/>
              <a:gd name="T50" fmla="*/ 362 w 1149"/>
              <a:gd name="T51" fmla="*/ 59 h 955"/>
              <a:gd name="T52" fmla="*/ 525 w 1149"/>
              <a:gd name="T53" fmla="*/ 40 h 955"/>
              <a:gd name="T54" fmla="*/ 338 w 1149"/>
              <a:gd name="T55" fmla="*/ 112 h 955"/>
              <a:gd name="T56" fmla="*/ 233 w 1149"/>
              <a:gd name="T57" fmla="*/ 59 h 955"/>
              <a:gd name="T58" fmla="*/ 60 w 1149"/>
              <a:gd name="T59" fmla="*/ 267 h 955"/>
              <a:gd name="T60" fmla="*/ 143 w 1149"/>
              <a:gd name="T61" fmla="*/ 367 h 955"/>
              <a:gd name="T62" fmla="*/ 149 w 1149"/>
              <a:gd name="T63" fmla="*/ 500 h 955"/>
              <a:gd name="T64" fmla="*/ 538 w 1149"/>
              <a:gd name="T65" fmla="*/ 788 h 955"/>
              <a:gd name="T66" fmla="*/ 512 w 1149"/>
              <a:gd name="T67" fmla="*/ 773 h 955"/>
              <a:gd name="T68" fmla="*/ 456 w 1149"/>
              <a:gd name="T69" fmla="*/ 707 h 955"/>
              <a:gd name="T70" fmla="*/ 394 w 1149"/>
              <a:gd name="T71" fmla="*/ 710 h 955"/>
              <a:gd name="T72" fmla="*/ 370 w 1149"/>
              <a:gd name="T73" fmla="*/ 642 h 955"/>
              <a:gd name="T74" fmla="*/ 295 w 1149"/>
              <a:gd name="T75" fmla="*/ 627 h 955"/>
              <a:gd name="T76" fmla="*/ 283 w 1149"/>
              <a:gd name="T77" fmla="*/ 546 h 955"/>
              <a:gd name="T78" fmla="*/ 195 w 1149"/>
              <a:gd name="T79" fmla="*/ 527 h 955"/>
              <a:gd name="T80" fmla="*/ 135 w 1149"/>
              <a:gd name="T81" fmla="*/ 607 h 955"/>
              <a:gd name="T82" fmla="*/ 174 w 1149"/>
              <a:gd name="T83" fmla="*/ 681 h 955"/>
              <a:gd name="T84" fmla="*/ 230 w 1149"/>
              <a:gd name="T85" fmla="*/ 692 h 955"/>
              <a:gd name="T86" fmla="*/ 239 w 1149"/>
              <a:gd name="T87" fmla="*/ 794 h 955"/>
              <a:gd name="T88" fmla="*/ 341 w 1149"/>
              <a:gd name="T89" fmla="*/ 789 h 955"/>
              <a:gd name="T90" fmla="*/ 358 w 1149"/>
              <a:gd name="T91" fmla="*/ 843 h 955"/>
              <a:gd name="T92" fmla="*/ 458 w 1149"/>
              <a:gd name="T93" fmla="*/ 862 h 955"/>
              <a:gd name="T94" fmla="*/ 478 w 1149"/>
              <a:gd name="T95" fmla="*/ 883 h 955"/>
              <a:gd name="T96" fmla="*/ 540 w 1149"/>
              <a:gd name="T97" fmla="*/ 937 h 955"/>
              <a:gd name="T98" fmla="*/ 618 w 1149"/>
              <a:gd name="T99" fmla="*/ 894 h 955"/>
              <a:gd name="T100" fmla="*/ 602 w 1149"/>
              <a:gd name="T101" fmla="*/ 804 h 955"/>
              <a:gd name="T102" fmla="*/ 1035 w 1149"/>
              <a:gd name="T103" fmla="*/ 442 h 955"/>
              <a:gd name="T104" fmla="*/ 1090 w 1149"/>
              <a:gd name="T105" fmla="*/ 313 h 955"/>
              <a:gd name="T106" fmla="*/ 1130 w 1149"/>
              <a:gd name="T107" fmla="*/ 172 h 955"/>
              <a:gd name="T108" fmla="*/ 864 w 1149"/>
              <a:gd name="T109" fmla="*/ 42 h 955"/>
              <a:gd name="T110" fmla="*/ 685 w 1149"/>
              <a:gd name="T111" fmla="*/ 43 h 955"/>
              <a:gd name="T112" fmla="*/ 333 w 1149"/>
              <a:gd name="T113" fmla="*/ 247 h 955"/>
              <a:gd name="T114" fmla="*/ 358 w 1149"/>
              <a:gd name="T115" fmla="*/ 338 h 955"/>
              <a:gd name="T116" fmla="*/ 609 w 1149"/>
              <a:gd name="T117" fmla="*/ 222 h 955"/>
              <a:gd name="T118" fmla="*/ 713 w 1149"/>
              <a:gd name="T119" fmla="*/ 240 h 955"/>
              <a:gd name="T120" fmla="*/ 797 w 1149"/>
              <a:gd name="T121" fmla="*/ 256 h 9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149" h="955">
                <a:moveTo>
                  <a:pt x="748" y="284"/>
                </a:moveTo>
                <a:lnTo>
                  <a:pt x="748" y="284"/>
                </a:lnTo>
                <a:lnTo>
                  <a:pt x="852" y="378"/>
                </a:lnTo>
                <a:lnTo>
                  <a:pt x="903" y="424"/>
                </a:lnTo>
                <a:lnTo>
                  <a:pt x="954" y="473"/>
                </a:lnTo>
                <a:lnTo>
                  <a:pt x="954" y="473"/>
                </a:lnTo>
                <a:lnTo>
                  <a:pt x="961" y="478"/>
                </a:lnTo>
                <a:lnTo>
                  <a:pt x="968" y="484"/>
                </a:lnTo>
                <a:lnTo>
                  <a:pt x="1006" y="518"/>
                </a:lnTo>
                <a:lnTo>
                  <a:pt x="1028" y="541"/>
                </a:lnTo>
                <a:lnTo>
                  <a:pt x="1028" y="541"/>
                </a:lnTo>
                <a:lnTo>
                  <a:pt x="1037" y="552"/>
                </a:lnTo>
                <a:lnTo>
                  <a:pt x="1044" y="562"/>
                </a:lnTo>
                <a:lnTo>
                  <a:pt x="1050" y="573"/>
                </a:lnTo>
                <a:lnTo>
                  <a:pt x="1054" y="585"/>
                </a:lnTo>
                <a:lnTo>
                  <a:pt x="1057" y="596"/>
                </a:lnTo>
                <a:lnTo>
                  <a:pt x="1057" y="607"/>
                </a:lnTo>
                <a:lnTo>
                  <a:pt x="1057" y="618"/>
                </a:lnTo>
                <a:lnTo>
                  <a:pt x="1056" y="630"/>
                </a:lnTo>
                <a:lnTo>
                  <a:pt x="1054" y="641"/>
                </a:lnTo>
                <a:lnTo>
                  <a:pt x="1049" y="651"/>
                </a:lnTo>
                <a:lnTo>
                  <a:pt x="1044" y="661"/>
                </a:lnTo>
                <a:lnTo>
                  <a:pt x="1038" y="671"/>
                </a:lnTo>
                <a:lnTo>
                  <a:pt x="1030" y="679"/>
                </a:lnTo>
                <a:lnTo>
                  <a:pt x="1022" y="686"/>
                </a:lnTo>
                <a:lnTo>
                  <a:pt x="1013" y="692"/>
                </a:lnTo>
                <a:lnTo>
                  <a:pt x="1003" y="697"/>
                </a:lnTo>
                <a:lnTo>
                  <a:pt x="1003" y="697"/>
                </a:lnTo>
                <a:lnTo>
                  <a:pt x="1006" y="709"/>
                </a:lnTo>
                <a:lnTo>
                  <a:pt x="1009" y="720"/>
                </a:lnTo>
                <a:lnTo>
                  <a:pt x="1009" y="731"/>
                </a:lnTo>
                <a:lnTo>
                  <a:pt x="1008" y="742"/>
                </a:lnTo>
                <a:lnTo>
                  <a:pt x="1005" y="753"/>
                </a:lnTo>
                <a:lnTo>
                  <a:pt x="1002" y="762"/>
                </a:lnTo>
                <a:lnTo>
                  <a:pt x="997" y="772"/>
                </a:lnTo>
                <a:lnTo>
                  <a:pt x="991" y="780"/>
                </a:lnTo>
                <a:lnTo>
                  <a:pt x="984" y="787"/>
                </a:lnTo>
                <a:lnTo>
                  <a:pt x="977" y="794"/>
                </a:lnTo>
                <a:lnTo>
                  <a:pt x="967" y="800"/>
                </a:lnTo>
                <a:lnTo>
                  <a:pt x="958" y="806"/>
                </a:lnTo>
                <a:lnTo>
                  <a:pt x="948" y="810"/>
                </a:lnTo>
                <a:lnTo>
                  <a:pt x="937" y="812"/>
                </a:lnTo>
                <a:lnTo>
                  <a:pt x="927" y="813"/>
                </a:lnTo>
                <a:lnTo>
                  <a:pt x="915" y="813"/>
                </a:lnTo>
                <a:lnTo>
                  <a:pt x="915" y="813"/>
                </a:lnTo>
                <a:lnTo>
                  <a:pt x="914" y="823"/>
                </a:lnTo>
                <a:lnTo>
                  <a:pt x="911" y="832"/>
                </a:lnTo>
                <a:lnTo>
                  <a:pt x="908" y="841"/>
                </a:lnTo>
                <a:lnTo>
                  <a:pt x="903" y="849"/>
                </a:lnTo>
                <a:lnTo>
                  <a:pt x="898" y="856"/>
                </a:lnTo>
                <a:lnTo>
                  <a:pt x="892" y="862"/>
                </a:lnTo>
                <a:lnTo>
                  <a:pt x="885" y="869"/>
                </a:lnTo>
                <a:lnTo>
                  <a:pt x="878" y="874"/>
                </a:lnTo>
                <a:lnTo>
                  <a:pt x="871" y="879"/>
                </a:lnTo>
                <a:lnTo>
                  <a:pt x="862" y="882"/>
                </a:lnTo>
                <a:lnTo>
                  <a:pt x="854" y="886"/>
                </a:lnTo>
                <a:lnTo>
                  <a:pt x="846" y="888"/>
                </a:lnTo>
                <a:lnTo>
                  <a:pt x="836" y="889"/>
                </a:lnTo>
                <a:lnTo>
                  <a:pt x="827" y="889"/>
                </a:lnTo>
                <a:lnTo>
                  <a:pt x="817" y="888"/>
                </a:lnTo>
                <a:lnTo>
                  <a:pt x="808" y="887"/>
                </a:lnTo>
                <a:lnTo>
                  <a:pt x="808" y="887"/>
                </a:lnTo>
                <a:lnTo>
                  <a:pt x="804" y="898"/>
                </a:lnTo>
                <a:lnTo>
                  <a:pt x="799" y="908"/>
                </a:lnTo>
                <a:lnTo>
                  <a:pt x="793" y="918"/>
                </a:lnTo>
                <a:lnTo>
                  <a:pt x="786" y="926"/>
                </a:lnTo>
                <a:lnTo>
                  <a:pt x="778" y="934"/>
                </a:lnTo>
                <a:lnTo>
                  <a:pt x="770" y="940"/>
                </a:lnTo>
                <a:lnTo>
                  <a:pt x="760" y="945"/>
                </a:lnTo>
                <a:lnTo>
                  <a:pt x="750" y="950"/>
                </a:lnTo>
                <a:lnTo>
                  <a:pt x="739" y="952"/>
                </a:lnTo>
                <a:lnTo>
                  <a:pt x="728" y="955"/>
                </a:lnTo>
                <a:lnTo>
                  <a:pt x="716" y="955"/>
                </a:lnTo>
                <a:lnTo>
                  <a:pt x="704" y="953"/>
                </a:lnTo>
                <a:lnTo>
                  <a:pt x="692" y="952"/>
                </a:lnTo>
                <a:lnTo>
                  <a:pt x="681" y="949"/>
                </a:lnTo>
                <a:lnTo>
                  <a:pt x="670" y="944"/>
                </a:lnTo>
                <a:lnTo>
                  <a:pt x="658" y="938"/>
                </a:lnTo>
                <a:lnTo>
                  <a:pt x="650" y="932"/>
                </a:lnTo>
                <a:lnTo>
                  <a:pt x="650" y="932"/>
                </a:lnTo>
                <a:lnTo>
                  <a:pt x="658" y="920"/>
                </a:lnTo>
                <a:lnTo>
                  <a:pt x="664" y="907"/>
                </a:lnTo>
                <a:lnTo>
                  <a:pt x="669" y="894"/>
                </a:lnTo>
                <a:lnTo>
                  <a:pt x="672" y="880"/>
                </a:lnTo>
                <a:lnTo>
                  <a:pt x="672" y="880"/>
                </a:lnTo>
                <a:lnTo>
                  <a:pt x="684" y="887"/>
                </a:lnTo>
                <a:lnTo>
                  <a:pt x="696" y="893"/>
                </a:lnTo>
                <a:lnTo>
                  <a:pt x="702" y="895"/>
                </a:lnTo>
                <a:lnTo>
                  <a:pt x="708" y="896"/>
                </a:lnTo>
                <a:lnTo>
                  <a:pt x="714" y="898"/>
                </a:lnTo>
                <a:lnTo>
                  <a:pt x="721" y="898"/>
                </a:lnTo>
                <a:lnTo>
                  <a:pt x="721" y="898"/>
                </a:lnTo>
                <a:lnTo>
                  <a:pt x="732" y="895"/>
                </a:lnTo>
                <a:lnTo>
                  <a:pt x="740" y="892"/>
                </a:lnTo>
                <a:lnTo>
                  <a:pt x="744" y="888"/>
                </a:lnTo>
                <a:lnTo>
                  <a:pt x="747" y="885"/>
                </a:lnTo>
                <a:lnTo>
                  <a:pt x="750" y="881"/>
                </a:lnTo>
                <a:lnTo>
                  <a:pt x="752" y="876"/>
                </a:lnTo>
                <a:lnTo>
                  <a:pt x="752" y="876"/>
                </a:lnTo>
                <a:lnTo>
                  <a:pt x="753" y="867"/>
                </a:lnTo>
                <a:lnTo>
                  <a:pt x="751" y="855"/>
                </a:lnTo>
                <a:lnTo>
                  <a:pt x="677" y="795"/>
                </a:lnTo>
                <a:lnTo>
                  <a:pt x="677" y="795"/>
                </a:lnTo>
                <a:lnTo>
                  <a:pt x="673" y="792"/>
                </a:lnTo>
                <a:lnTo>
                  <a:pt x="670" y="787"/>
                </a:lnTo>
                <a:lnTo>
                  <a:pt x="667" y="782"/>
                </a:lnTo>
                <a:lnTo>
                  <a:pt x="666" y="776"/>
                </a:lnTo>
                <a:lnTo>
                  <a:pt x="666" y="772"/>
                </a:lnTo>
                <a:lnTo>
                  <a:pt x="667" y="766"/>
                </a:lnTo>
                <a:lnTo>
                  <a:pt x="670" y="761"/>
                </a:lnTo>
                <a:lnTo>
                  <a:pt x="672" y="756"/>
                </a:lnTo>
                <a:lnTo>
                  <a:pt x="672" y="756"/>
                </a:lnTo>
                <a:lnTo>
                  <a:pt x="677" y="751"/>
                </a:lnTo>
                <a:lnTo>
                  <a:pt x="682" y="749"/>
                </a:lnTo>
                <a:lnTo>
                  <a:pt x="686" y="747"/>
                </a:lnTo>
                <a:lnTo>
                  <a:pt x="691" y="745"/>
                </a:lnTo>
                <a:lnTo>
                  <a:pt x="697" y="745"/>
                </a:lnTo>
                <a:lnTo>
                  <a:pt x="702" y="747"/>
                </a:lnTo>
                <a:lnTo>
                  <a:pt x="708" y="748"/>
                </a:lnTo>
                <a:lnTo>
                  <a:pt x="713" y="751"/>
                </a:lnTo>
                <a:lnTo>
                  <a:pt x="793" y="816"/>
                </a:lnTo>
                <a:lnTo>
                  <a:pt x="793" y="816"/>
                </a:lnTo>
                <a:lnTo>
                  <a:pt x="801" y="821"/>
                </a:lnTo>
                <a:lnTo>
                  <a:pt x="808" y="826"/>
                </a:lnTo>
                <a:lnTo>
                  <a:pt x="816" y="830"/>
                </a:lnTo>
                <a:lnTo>
                  <a:pt x="823" y="831"/>
                </a:lnTo>
                <a:lnTo>
                  <a:pt x="829" y="832"/>
                </a:lnTo>
                <a:lnTo>
                  <a:pt x="836" y="831"/>
                </a:lnTo>
                <a:lnTo>
                  <a:pt x="843" y="829"/>
                </a:lnTo>
                <a:lnTo>
                  <a:pt x="849" y="825"/>
                </a:lnTo>
                <a:lnTo>
                  <a:pt x="849" y="825"/>
                </a:lnTo>
                <a:lnTo>
                  <a:pt x="854" y="819"/>
                </a:lnTo>
                <a:lnTo>
                  <a:pt x="858" y="813"/>
                </a:lnTo>
                <a:lnTo>
                  <a:pt x="858" y="813"/>
                </a:lnTo>
                <a:lnTo>
                  <a:pt x="859" y="806"/>
                </a:lnTo>
                <a:lnTo>
                  <a:pt x="860" y="799"/>
                </a:lnTo>
                <a:lnTo>
                  <a:pt x="860" y="795"/>
                </a:lnTo>
                <a:lnTo>
                  <a:pt x="859" y="792"/>
                </a:lnTo>
                <a:lnTo>
                  <a:pt x="857" y="789"/>
                </a:lnTo>
                <a:lnTo>
                  <a:pt x="854" y="786"/>
                </a:lnTo>
                <a:lnTo>
                  <a:pt x="758" y="711"/>
                </a:lnTo>
                <a:lnTo>
                  <a:pt x="758" y="711"/>
                </a:lnTo>
                <a:lnTo>
                  <a:pt x="754" y="707"/>
                </a:lnTo>
                <a:lnTo>
                  <a:pt x="751" y="703"/>
                </a:lnTo>
                <a:lnTo>
                  <a:pt x="748" y="698"/>
                </a:lnTo>
                <a:lnTo>
                  <a:pt x="747" y="692"/>
                </a:lnTo>
                <a:lnTo>
                  <a:pt x="747" y="687"/>
                </a:lnTo>
                <a:lnTo>
                  <a:pt x="748" y="681"/>
                </a:lnTo>
                <a:lnTo>
                  <a:pt x="751" y="676"/>
                </a:lnTo>
                <a:lnTo>
                  <a:pt x="753" y="672"/>
                </a:lnTo>
                <a:lnTo>
                  <a:pt x="753" y="672"/>
                </a:lnTo>
                <a:lnTo>
                  <a:pt x="758" y="667"/>
                </a:lnTo>
                <a:lnTo>
                  <a:pt x="763" y="665"/>
                </a:lnTo>
                <a:lnTo>
                  <a:pt x="767" y="662"/>
                </a:lnTo>
                <a:lnTo>
                  <a:pt x="772" y="661"/>
                </a:lnTo>
                <a:lnTo>
                  <a:pt x="778" y="661"/>
                </a:lnTo>
                <a:lnTo>
                  <a:pt x="783" y="661"/>
                </a:lnTo>
                <a:lnTo>
                  <a:pt x="789" y="663"/>
                </a:lnTo>
                <a:lnTo>
                  <a:pt x="793" y="667"/>
                </a:lnTo>
                <a:lnTo>
                  <a:pt x="893" y="745"/>
                </a:lnTo>
                <a:lnTo>
                  <a:pt x="893" y="745"/>
                </a:lnTo>
                <a:lnTo>
                  <a:pt x="896" y="747"/>
                </a:lnTo>
                <a:lnTo>
                  <a:pt x="896" y="747"/>
                </a:lnTo>
                <a:lnTo>
                  <a:pt x="902" y="751"/>
                </a:lnTo>
                <a:lnTo>
                  <a:pt x="909" y="755"/>
                </a:lnTo>
                <a:lnTo>
                  <a:pt x="916" y="756"/>
                </a:lnTo>
                <a:lnTo>
                  <a:pt x="922" y="757"/>
                </a:lnTo>
                <a:lnTo>
                  <a:pt x="929" y="756"/>
                </a:lnTo>
                <a:lnTo>
                  <a:pt x="935" y="754"/>
                </a:lnTo>
                <a:lnTo>
                  <a:pt x="940" y="750"/>
                </a:lnTo>
                <a:lnTo>
                  <a:pt x="944" y="747"/>
                </a:lnTo>
                <a:lnTo>
                  <a:pt x="948" y="741"/>
                </a:lnTo>
                <a:lnTo>
                  <a:pt x="950" y="735"/>
                </a:lnTo>
                <a:lnTo>
                  <a:pt x="952" y="729"/>
                </a:lnTo>
                <a:lnTo>
                  <a:pt x="950" y="722"/>
                </a:lnTo>
                <a:lnTo>
                  <a:pt x="948" y="714"/>
                </a:lnTo>
                <a:lnTo>
                  <a:pt x="944" y="706"/>
                </a:lnTo>
                <a:lnTo>
                  <a:pt x="937" y="699"/>
                </a:lnTo>
                <a:lnTo>
                  <a:pt x="929" y="691"/>
                </a:lnTo>
                <a:lnTo>
                  <a:pt x="823" y="611"/>
                </a:lnTo>
                <a:lnTo>
                  <a:pt x="823" y="611"/>
                </a:lnTo>
                <a:lnTo>
                  <a:pt x="818" y="607"/>
                </a:lnTo>
                <a:lnTo>
                  <a:pt x="816" y="603"/>
                </a:lnTo>
                <a:lnTo>
                  <a:pt x="814" y="598"/>
                </a:lnTo>
                <a:lnTo>
                  <a:pt x="813" y="592"/>
                </a:lnTo>
                <a:lnTo>
                  <a:pt x="813" y="587"/>
                </a:lnTo>
                <a:lnTo>
                  <a:pt x="813" y="581"/>
                </a:lnTo>
                <a:lnTo>
                  <a:pt x="815" y="577"/>
                </a:lnTo>
                <a:lnTo>
                  <a:pt x="817" y="572"/>
                </a:lnTo>
                <a:lnTo>
                  <a:pt x="817" y="572"/>
                </a:lnTo>
                <a:lnTo>
                  <a:pt x="822" y="567"/>
                </a:lnTo>
                <a:lnTo>
                  <a:pt x="826" y="564"/>
                </a:lnTo>
                <a:lnTo>
                  <a:pt x="832" y="561"/>
                </a:lnTo>
                <a:lnTo>
                  <a:pt x="836" y="560"/>
                </a:lnTo>
                <a:lnTo>
                  <a:pt x="842" y="560"/>
                </a:lnTo>
                <a:lnTo>
                  <a:pt x="847" y="561"/>
                </a:lnTo>
                <a:lnTo>
                  <a:pt x="853" y="562"/>
                </a:lnTo>
                <a:lnTo>
                  <a:pt x="858" y="566"/>
                </a:lnTo>
                <a:lnTo>
                  <a:pt x="962" y="644"/>
                </a:lnTo>
                <a:lnTo>
                  <a:pt x="962" y="644"/>
                </a:lnTo>
                <a:lnTo>
                  <a:pt x="967" y="647"/>
                </a:lnTo>
                <a:lnTo>
                  <a:pt x="971" y="647"/>
                </a:lnTo>
                <a:lnTo>
                  <a:pt x="975" y="647"/>
                </a:lnTo>
                <a:lnTo>
                  <a:pt x="979" y="646"/>
                </a:lnTo>
                <a:lnTo>
                  <a:pt x="984" y="643"/>
                </a:lnTo>
                <a:lnTo>
                  <a:pt x="987" y="641"/>
                </a:lnTo>
                <a:lnTo>
                  <a:pt x="994" y="634"/>
                </a:lnTo>
                <a:lnTo>
                  <a:pt x="994" y="634"/>
                </a:lnTo>
                <a:lnTo>
                  <a:pt x="998" y="628"/>
                </a:lnTo>
                <a:lnTo>
                  <a:pt x="1000" y="621"/>
                </a:lnTo>
                <a:lnTo>
                  <a:pt x="1002" y="615"/>
                </a:lnTo>
                <a:lnTo>
                  <a:pt x="1002" y="607"/>
                </a:lnTo>
                <a:lnTo>
                  <a:pt x="999" y="600"/>
                </a:lnTo>
                <a:lnTo>
                  <a:pt x="997" y="593"/>
                </a:lnTo>
                <a:lnTo>
                  <a:pt x="993" y="587"/>
                </a:lnTo>
                <a:lnTo>
                  <a:pt x="987" y="581"/>
                </a:lnTo>
                <a:lnTo>
                  <a:pt x="966" y="559"/>
                </a:lnTo>
                <a:lnTo>
                  <a:pt x="685" y="303"/>
                </a:lnTo>
                <a:lnTo>
                  <a:pt x="685" y="303"/>
                </a:lnTo>
                <a:lnTo>
                  <a:pt x="683" y="301"/>
                </a:lnTo>
                <a:lnTo>
                  <a:pt x="683" y="298"/>
                </a:lnTo>
                <a:lnTo>
                  <a:pt x="682" y="296"/>
                </a:lnTo>
                <a:lnTo>
                  <a:pt x="683" y="292"/>
                </a:lnTo>
                <a:lnTo>
                  <a:pt x="684" y="290"/>
                </a:lnTo>
                <a:lnTo>
                  <a:pt x="686" y="289"/>
                </a:lnTo>
                <a:lnTo>
                  <a:pt x="689" y="288"/>
                </a:lnTo>
                <a:lnTo>
                  <a:pt x="692" y="288"/>
                </a:lnTo>
                <a:lnTo>
                  <a:pt x="692" y="288"/>
                </a:lnTo>
                <a:lnTo>
                  <a:pt x="706" y="288"/>
                </a:lnTo>
                <a:lnTo>
                  <a:pt x="719" y="286"/>
                </a:lnTo>
                <a:lnTo>
                  <a:pt x="730" y="285"/>
                </a:lnTo>
                <a:lnTo>
                  <a:pt x="744" y="284"/>
                </a:lnTo>
                <a:lnTo>
                  <a:pt x="744" y="284"/>
                </a:lnTo>
                <a:lnTo>
                  <a:pt x="748" y="284"/>
                </a:lnTo>
                <a:lnTo>
                  <a:pt x="748" y="284"/>
                </a:lnTo>
                <a:close/>
                <a:moveTo>
                  <a:pt x="129" y="522"/>
                </a:moveTo>
                <a:lnTo>
                  <a:pt x="129" y="522"/>
                </a:lnTo>
                <a:lnTo>
                  <a:pt x="119" y="506"/>
                </a:lnTo>
                <a:lnTo>
                  <a:pt x="112" y="491"/>
                </a:lnTo>
                <a:lnTo>
                  <a:pt x="106" y="474"/>
                </a:lnTo>
                <a:lnTo>
                  <a:pt x="102" y="457"/>
                </a:lnTo>
                <a:lnTo>
                  <a:pt x="97" y="439"/>
                </a:lnTo>
                <a:lnTo>
                  <a:pt x="94" y="421"/>
                </a:lnTo>
                <a:lnTo>
                  <a:pt x="90" y="383"/>
                </a:lnTo>
                <a:lnTo>
                  <a:pt x="54" y="350"/>
                </a:lnTo>
                <a:lnTo>
                  <a:pt x="54" y="350"/>
                </a:lnTo>
                <a:lnTo>
                  <a:pt x="34" y="328"/>
                </a:lnTo>
                <a:lnTo>
                  <a:pt x="24" y="317"/>
                </a:lnTo>
                <a:lnTo>
                  <a:pt x="17" y="307"/>
                </a:lnTo>
                <a:lnTo>
                  <a:pt x="10" y="296"/>
                </a:lnTo>
                <a:lnTo>
                  <a:pt x="5" y="283"/>
                </a:lnTo>
                <a:lnTo>
                  <a:pt x="2" y="270"/>
                </a:lnTo>
                <a:lnTo>
                  <a:pt x="0" y="254"/>
                </a:lnTo>
                <a:lnTo>
                  <a:pt x="0" y="254"/>
                </a:lnTo>
                <a:lnTo>
                  <a:pt x="2" y="246"/>
                </a:lnTo>
                <a:lnTo>
                  <a:pt x="3" y="238"/>
                </a:lnTo>
                <a:lnTo>
                  <a:pt x="4" y="229"/>
                </a:lnTo>
                <a:lnTo>
                  <a:pt x="8" y="222"/>
                </a:lnTo>
                <a:lnTo>
                  <a:pt x="11" y="214"/>
                </a:lnTo>
                <a:lnTo>
                  <a:pt x="15" y="207"/>
                </a:lnTo>
                <a:lnTo>
                  <a:pt x="19" y="200"/>
                </a:lnTo>
                <a:lnTo>
                  <a:pt x="25" y="193"/>
                </a:lnTo>
                <a:lnTo>
                  <a:pt x="174" y="32"/>
                </a:lnTo>
                <a:lnTo>
                  <a:pt x="174" y="32"/>
                </a:lnTo>
                <a:lnTo>
                  <a:pt x="180" y="25"/>
                </a:lnTo>
                <a:lnTo>
                  <a:pt x="187" y="20"/>
                </a:lnTo>
                <a:lnTo>
                  <a:pt x="194" y="15"/>
                </a:lnTo>
                <a:lnTo>
                  <a:pt x="203" y="11"/>
                </a:lnTo>
                <a:lnTo>
                  <a:pt x="210" y="7"/>
                </a:lnTo>
                <a:lnTo>
                  <a:pt x="218" y="5"/>
                </a:lnTo>
                <a:lnTo>
                  <a:pt x="226" y="2"/>
                </a:lnTo>
                <a:lnTo>
                  <a:pt x="235" y="1"/>
                </a:lnTo>
                <a:lnTo>
                  <a:pt x="243" y="1"/>
                </a:lnTo>
                <a:lnTo>
                  <a:pt x="251" y="1"/>
                </a:lnTo>
                <a:lnTo>
                  <a:pt x="260" y="2"/>
                </a:lnTo>
                <a:lnTo>
                  <a:pt x="268" y="5"/>
                </a:lnTo>
                <a:lnTo>
                  <a:pt x="276" y="7"/>
                </a:lnTo>
                <a:lnTo>
                  <a:pt x="285" y="11"/>
                </a:lnTo>
                <a:lnTo>
                  <a:pt x="292" y="15"/>
                </a:lnTo>
                <a:lnTo>
                  <a:pt x="299" y="20"/>
                </a:lnTo>
                <a:lnTo>
                  <a:pt x="299" y="20"/>
                </a:lnTo>
                <a:lnTo>
                  <a:pt x="314" y="32"/>
                </a:lnTo>
                <a:lnTo>
                  <a:pt x="329" y="42"/>
                </a:lnTo>
                <a:lnTo>
                  <a:pt x="343" y="51"/>
                </a:lnTo>
                <a:lnTo>
                  <a:pt x="362" y="59"/>
                </a:lnTo>
                <a:lnTo>
                  <a:pt x="362" y="59"/>
                </a:lnTo>
                <a:lnTo>
                  <a:pt x="375" y="64"/>
                </a:lnTo>
                <a:lnTo>
                  <a:pt x="382" y="65"/>
                </a:lnTo>
                <a:lnTo>
                  <a:pt x="382" y="65"/>
                </a:lnTo>
                <a:lnTo>
                  <a:pt x="399" y="62"/>
                </a:lnTo>
                <a:lnTo>
                  <a:pt x="415" y="58"/>
                </a:lnTo>
                <a:lnTo>
                  <a:pt x="451" y="50"/>
                </a:lnTo>
                <a:lnTo>
                  <a:pt x="469" y="46"/>
                </a:lnTo>
                <a:lnTo>
                  <a:pt x="488" y="43"/>
                </a:lnTo>
                <a:lnTo>
                  <a:pt x="506" y="40"/>
                </a:lnTo>
                <a:lnTo>
                  <a:pt x="525" y="40"/>
                </a:lnTo>
                <a:lnTo>
                  <a:pt x="525" y="40"/>
                </a:lnTo>
                <a:lnTo>
                  <a:pt x="501" y="57"/>
                </a:lnTo>
                <a:lnTo>
                  <a:pt x="469" y="82"/>
                </a:lnTo>
                <a:lnTo>
                  <a:pt x="426" y="114"/>
                </a:lnTo>
                <a:lnTo>
                  <a:pt x="426" y="114"/>
                </a:lnTo>
                <a:lnTo>
                  <a:pt x="407" y="119"/>
                </a:lnTo>
                <a:lnTo>
                  <a:pt x="389" y="121"/>
                </a:lnTo>
                <a:lnTo>
                  <a:pt x="389" y="121"/>
                </a:lnTo>
                <a:lnTo>
                  <a:pt x="379" y="121"/>
                </a:lnTo>
                <a:lnTo>
                  <a:pt x="365" y="120"/>
                </a:lnTo>
                <a:lnTo>
                  <a:pt x="352" y="116"/>
                </a:lnTo>
                <a:lnTo>
                  <a:pt x="338" y="112"/>
                </a:lnTo>
                <a:lnTo>
                  <a:pt x="325" y="106"/>
                </a:lnTo>
                <a:lnTo>
                  <a:pt x="313" y="100"/>
                </a:lnTo>
                <a:lnTo>
                  <a:pt x="302" y="93"/>
                </a:lnTo>
                <a:lnTo>
                  <a:pt x="293" y="88"/>
                </a:lnTo>
                <a:lnTo>
                  <a:pt x="264" y="65"/>
                </a:lnTo>
                <a:lnTo>
                  <a:pt x="264" y="65"/>
                </a:lnTo>
                <a:lnTo>
                  <a:pt x="258" y="62"/>
                </a:lnTo>
                <a:lnTo>
                  <a:pt x="253" y="59"/>
                </a:lnTo>
                <a:lnTo>
                  <a:pt x="247" y="58"/>
                </a:lnTo>
                <a:lnTo>
                  <a:pt x="239" y="58"/>
                </a:lnTo>
                <a:lnTo>
                  <a:pt x="233" y="59"/>
                </a:lnTo>
                <a:lnTo>
                  <a:pt x="228" y="62"/>
                </a:lnTo>
                <a:lnTo>
                  <a:pt x="222" y="65"/>
                </a:lnTo>
                <a:lnTo>
                  <a:pt x="216" y="70"/>
                </a:lnTo>
                <a:lnTo>
                  <a:pt x="67" y="231"/>
                </a:lnTo>
                <a:lnTo>
                  <a:pt x="67" y="231"/>
                </a:lnTo>
                <a:lnTo>
                  <a:pt x="63" y="237"/>
                </a:lnTo>
                <a:lnTo>
                  <a:pt x="60" y="243"/>
                </a:lnTo>
                <a:lnTo>
                  <a:pt x="59" y="248"/>
                </a:lnTo>
                <a:lnTo>
                  <a:pt x="58" y="256"/>
                </a:lnTo>
                <a:lnTo>
                  <a:pt x="59" y="262"/>
                </a:lnTo>
                <a:lnTo>
                  <a:pt x="60" y="267"/>
                </a:lnTo>
                <a:lnTo>
                  <a:pt x="63" y="273"/>
                </a:lnTo>
                <a:lnTo>
                  <a:pt x="67" y="279"/>
                </a:lnTo>
                <a:lnTo>
                  <a:pt x="67" y="279"/>
                </a:lnTo>
                <a:lnTo>
                  <a:pt x="85" y="300"/>
                </a:lnTo>
                <a:lnTo>
                  <a:pt x="105" y="320"/>
                </a:lnTo>
                <a:lnTo>
                  <a:pt x="105" y="320"/>
                </a:lnTo>
                <a:lnTo>
                  <a:pt x="117" y="332"/>
                </a:lnTo>
                <a:lnTo>
                  <a:pt x="130" y="346"/>
                </a:lnTo>
                <a:lnTo>
                  <a:pt x="136" y="353"/>
                </a:lnTo>
                <a:lnTo>
                  <a:pt x="140" y="360"/>
                </a:lnTo>
                <a:lnTo>
                  <a:pt x="143" y="367"/>
                </a:lnTo>
                <a:lnTo>
                  <a:pt x="146" y="374"/>
                </a:lnTo>
                <a:lnTo>
                  <a:pt x="146" y="374"/>
                </a:lnTo>
                <a:lnTo>
                  <a:pt x="149" y="403"/>
                </a:lnTo>
                <a:lnTo>
                  <a:pt x="154" y="433"/>
                </a:lnTo>
                <a:lnTo>
                  <a:pt x="157" y="448"/>
                </a:lnTo>
                <a:lnTo>
                  <a:pt x="161" y="461"/>
                </a:lnTo>
                <a:lnTo>
                  <a:pt x="167" y="474"/>
                </a:lnTo>
                <a:lnTo>
                  <a:pt x="173" y="485"/>
                </a:lnTo>
                <a:lnTo>
                  <a:pt x="173" y="485"/>
                </a:lnTo>
                <a:lnTo>
                  <a:pt x="160" y="492"/>
                </a:lnTo>
                <a:lnTo>
                  <a:pt x="149" y="500"/>
                </a:lnTo>
                <a:lnTo>
                  <a:pt x="140" y="510"/>
                </a:lnTo>
                <a:lnTo>
                  <a:pt x="129" y="522"/>
                </a:lnTo>
                <a:lnTo>
                  <a:pt x="129" y="522"/>
                </a:lnTo>
                <a:close/>
                <a:moveTo>
                  <a:pt x="602" y="804"/>
                </a:moveTo>
                <a:lnTo>
                  <a:pt x="602" y="804"/>
                </a:lnTo>
                <a:lnTo>
                  <a:pt x="593" y="797"/>
                </a:lnTo>
                <a:lnTo>
                  <a:pt x="582" y="792"/>
                </a:lnTo>
                <a:lnTo>
                  <a:pt x="571" y="788"/>
                </a:lnTo>
                <a:lnTo>
                  <a:pt x="560" y="786"/>
                </a:lnTo>
                <a:lnTo>
                  <a:pt x="549" y="786"/>
                </a:lnTo>
                <a:lnTo>
                  <a:pt x="538" y="788"/>
                </a:lnTo>
                <a:lnTo>
                  <a:pt x="527" y="791"/>
                </a:lnTo>
                <a:lnTo>
                  <a:pt x="518" y="797"/>
                </a:lnTo>
                <a:lnTo>
                  <a:pt x="518" y="797"/>
                </a:lnTo>
                <a:lnTo>
                  <a:pt x="514" y="797"/>
                </a:lnTo>
                <a:lnTo>
                  <a:pt x="512" y="795"/>
                </a:lnTo>
                <a:lnTo>
                  <a:pt x="512" y="795"/>
                </a:lnTo>
                <a:lnTo>
                  <a:pt x="511" y="794"/>
                </a:lnTo>
                <a:lnTo>
                  <a:pt x="511" y="791"/>
                </a:lnTo>
                <a:lnTo>
                  <a:pt x="511" y="791"/>
                </a:lnTo>
                <a:lnTo>
                  <a:pt x="512" y="782"/>
                </a:lnTo>
                <a:lnTo>
                  <a:pt x="512" y="773"/>
                </a:lnTo>
                <a:lnTo>
                  <a:pt x="509" y="763"/>
                </a:lnTo>
                <a:lnTo>
                  <a:pt x="507" y="754"/>
                </a:lnTo>
                <a:lnTo>
                  <a:pt x="503" y="745"/>
                </a:lnTo>
                <a:lnTo>
                  <a:pt x="499" y="737"/>
                </a:lnTo>
                <a:lnTo>
                  <a:pt x="493" y="729"/>
                </a:lnTo>
                <a:lnTo>
                  <a:pt x="487" y="723"/>
                </a:lnTo>
                <a:lnTo>
                  <a:pt x="487" y="723"/>
                </a:lnTo>
                <a:lnTo>
                  <a:pt x="487" y="723"/>
                </a:lnTo>
                <a:lnTo>
                  <a:pt x="477" y="716"/>
                </a:lnTo>
                <a:lnTo>
                  <a:pt x="467" y="710"/>
                </a:lnTo>
                <a:lnTo>
                  <a:pt x="456" y="707"/>
                </a:lnTo>
                <a:lnTo>
                  <a:pt x="444" y="705"/>
                </a:lnTo>
                <a:lnTo>
                  <a:pt x="433" y="705"/>
                </a:lnTo>
                <a:lnTo>
                  <a:pt x="423" y="706"/>
                </a:lnTo>
                <a:lnTo>
                  <a:pt x="412" y="710"/>
                </a:lnTo>
                <a:lnTo>
                  <a:pt x="401" y="716"/>
                </a:lnTo>
                <a:lnTo>
                  <a:pt x="401" y="716"/>
                </a:lnTo>
                <a:lnTo>
                  <a:pt x="399" y="716"/>
                </a:lnTo>
                <a:lnTo>
                  <a:pt x="396" y="714"/>
                </a:lnTo>
                <a:lnTo>
                  <a:pt x="396" y="714"/>
                </a:lnTo>
                <a:lnTo>
                  <a:pt x="394" y="713"/>
                </a:lnTo>
                <a:lnTo>
                  <a:pt x="394" y="710"/>
                </a:lnTo>
                <a:lnTo>
                  <a:pt x="394" y="710"/>
                </a:lnTo>
                <a:lnTo>
                  <a:pt x="395" y="700"/>
                </a:lnTo>
                <a:lnTo>
                  <a:pt x="395" y="692"/>
                </a:lnTo>
                <a:lnTo>
                  <a:pt x="394" y="682"/>
                </a:lnTo>
                <a:lnTo>
                  <a:pt x="392" y="673"/>
                </a:lnTo>
                <a:lnTo>
                  <a:pt x="388" y="665"/>
                </a:lnTo>
                <a:lnTo>
                  <a:pt x="383" y="656"/>
                </a:lnTo>
                <a:lnTo>
                  <a:pt x="377" y="648"/>
                </a:lnTo>
                <a:lnTo>
                  <a:pt x="370" y="642"/>
                </a:lnTo>
                <a:lnTo>
                  <a:pt x="370" y="642"/>
                </a:lnTo>
                <a:lnTo>
                  <a:pt x="370" y="642"/>
                </a:lnTo>
                <a:lnTo>
                  <a:pt x="363" y="636"/>
                </a:lnTo>
                <a:lnTo>
                  <a:pt x="355" y="631"/>
                </a:lnTo>
                <a:lnTo>
                  <a:pt x="345" y="628"/>
                </a:lnTo>
                <a:lnTo>
                  <a:pt x="337" y="625"/>
                </a:lnTo>
                <a:lnTo>
                  <a:pt x="327" y="624"/>
                </a:lnTo>
                <a:lnTo>
                  <a:pt x="318" y="624"/>
                </a:lnTo>
                <a:lnTo>
                  <a:pt x="308" y="625"/>
                </a:lnTo>
                <a:lnTo>
                  <a:pt x="300" y="628"/>
                </a:lnTo>
                <a:lnTo>
                  <a:pt x="300" y="628"/>
                </a:lnTo>
                <a:lnTo>
                  <a:pt x="298" y="628"/>
                </a:lnTo>
                <a:lnTo>
                  <a:pt x="295" y="627"/>
                </a:lnTo>
                <a:lnTo>
                  <a:pt x="295" y="627"/>
                </a:lnTo>
                <a:lnTo>
                  <a:pt x="294" y="624"/>
                </a:lnTo>
                <a:lnTo>
                  <a:pt x="294" y="622"/>
                </a:lnTo>
                <a:lnTo>
                  <a:pt x="294" y="622"/>
                </a:lnTo>
                <a:lnTo>
                  <a:pt x="298" y="610"/>
                </a:lnTo>
                <a:lnTo>
                  <a:pt x="300" y="599"/>
                </a:lnTo>
                <a:lnTo>
                  <a:pt x="300" y="587"/>
                </a:lnTo>
                <a:lnTo>
                  <a:pt x="299" y="577"/>
                </a:lnTo>
                <a:lnTo>
                  <a:pt x="295" y="566"/>
                </a:lnTo>
                <a:lnTo>
                  <a:pt x="291" y="555"/>
                </a:lnTo>
                <a:lnTo>
                  <a:pt x="283" y="546"/>
                </a:lnTo>
                <a:lnTo>
                  <a:pt x="275" y="537"/>
                </a:lnTo>
                <a:lnTo>
                  <a:pt x="275" y="537"/>
                </a:lnTo>
                <a:lnTo>
                  <a:pt x="275" y="537"/>
                </a:lnTo>
                <a:lnTo>
                  <a:pt x="269" y="533"/>
                </a:lnTo>
                <a:lnTo>
                  <a:pt x="263" y="529"/>
                </a:lnTo>
                <a:lnTo>
                  <a:pt x="256" y="525"/>
                </a:lnTo>
                <a:lnTo>
                  <a:pt x="250" y="523"/>
                </a:lnTo>
                <a:lnTo>
                  <a:pt x="236" y="520"/>
                </a:lnTo>
                <a:lnTo>
                  <a:pt x="222" y="520"/>
                </a:lnTo>
                <a:lnTo>
                  <a:pt x="209" y="522"/>
                </a:lnTo>
                <a:lnTo>
                  <a:pt x="195" y="527"/>
                </a:lnTo>
                <a:lnTo>
                  <a:pt x="190" y="530"/>
                </a:lnTo>
                <a:lnTo>
                  <a:pt x="184" y="535"/>
                </a:lnTo>
                <a:lnTo>
                  <a:pt x="178" y="540"/>
                </a:lnTo>
                <a:lnTo>
                  <a:pt x="173" y="544"/>
                </a:lnTo>
                <a:lnTo>
                  <a:pt x="151" y="568"/>
                </a:lnTo>
                <a:lnTo>
                  <a:pt x="151" y="568"/>
                </a:lnTo>
                <a:lnTo>
                  <a:pt x="147" y="574"/>
                </a:lnTo>
                <a:lnTo>
                  <a:pt x="143" y="581"/>
                </a:lnTo>
                <a:lnTo>
                  <a:pt x="140" y="587"/>
                </a:lnTo>
                <a:lnTo>
                  <a:pt x="137" y="594"/>
                </a:lnTo>
                <a:lnTo>
                  <a:pt x="135" y="607"/>
                </a:lnTo>
                <a:lnTo>
                  <a:pt x="134" y="622"/>
                </a:lnTo>
                <a:lnTo>
                  <a:pt x="136" y="635"/>
                </a:lnTo>
                <a:lnTo>
                  <a:pt x="142" y="648"/>
                </a:lnTo>
                <a:lnTo>
                  <a:pt x="146" y="655"/>
                </a:lnTo>
                <a:lnTo>
                  <a:pt x="149" y="661"/>
                </a:lnTo>
                <a:lnTo>
                  <a:pt x="154" y="666"/>
                </a:lnTo>
                <a:lnTo>
                  <a:pt x="159" y="672"/>
                </a:lnTo>
                <a:lnTo>
                  <a:pt x="159" y="672"/>
                </a:lnTo>
                <a:lnTo>
                  <a:pt x="159" y="672"/>
                </a:lnTo>
                <a:lnTo>
                  <a:pt x="166" y="676"/>
                </a:lnTo>
                <a:lnTo>
                  <a:pt x="174" y="681"/>
                </a:lnTo>
                <a:lnTo>
                  <a:pt x="182" y="685"/>
                </a:lnTo>
                <a:lnTo>
                  <a:pt x="191" y="687"/>
                </a:lnTo>
                <a:lnTo>
                  <a:pt x="199" y="688"/>
                </a:lnTo>
                <a:lnTo>
                  <a:pt x="207" y="688"/>
                </a:lnTo>
                <a:lnTo>
                  <a:pt x="216" y="688"/>
                </a:lnTo>
                <a:lnTo>
                  <a:pt x="224" y="687"/>
                </a:lnTo>
                <a:lnTo>
                  <a:pt x="224" y="687"/>
                </a:lnTo>
                <a:lnTo>
                  <a:pt x="228" y="687"/>
                </a:lnTo>
                <a:lnTo>
                  <a:pt x="230" y="688"/>
                </a:lnTo>
                <a:lnTo>
                  <a:pt x="230" y="688"/>
                </a:lnTo>
                <a:lnTo>
                  <a:pt x="230" y="692"/>
                </a:lnTo>
                <a:lnTo>
                  <a:pt x="229" y="694"/>
                </a:lnTo>
                <a:lnTo>
                  <a:pt x="229" y="694"/>
                </a:lnTo>
                <a:lnTo>
                  <a:pt x="222" y="706"/>
                </a:lnTo>
                <a:lnTo>
                  <a:pt x="217" y="719"/>
                </a:lnTo>
                <a:lnTo>
                  <a:pt x="214" y="732"/>
                </a:lnTo>
                <a:lnTo>
                  <a:pt x="214" y="745"/>
                </a:lnTo>
                <a:lnTo>
                  <a:pt x="217" y="758"/>
                </a:lnTo>
                <a:lnTo>
                  <a:pt x="222" y="772"/>
                </a:lnTo>
                <a:lnTo>
                  <a:pt x="229" y="783"/>
                </a:lnTo>
                <a:lnTo>
                  <a:pt x="239" y="794"/>
                </a:lnTo>
                <a:lnTo>
                  <a:pt x="239" y="794"/>
                </a:lnTo>
                <a:lnTo>
                  <a:pt x="239" y="794"/>
                </a:lnTo>
                <a:lnTo>
                  <a:pt x="250" y="801"/>
                </a:lnTo>
                <a:lnTo>
                  <a:pt x="263" y="807"/>
                </a:lnTo>
                <a:lnTo>
                  <a:pt x="276" y="811"/>
                </a:lnTo>
                <a:lnTo>
                  <a:pt x="289" y="811"/>
                </a:lnTo>
                <a:lnTo>
                  <a:pt x="302" y="810"/>
                </a:lnTo>
                <a:lnTo>
                  <a:pt x="316" y="805"/>
                </a:lnTo>
                <a:lnTo>
                  <a:pt x="327" y="799"/>
                </a:lnTo>
                <a:lnTo>
                  <a:pt x="338" y="791"/>
                </a:lnTo>
                <a:lnTo>
                  <a:pt x="338" y="791"/>
                </a:lnTo>
                <a:lnTo>
                  <a:pt x="341" y="789"/>
                </a:lnTo>
                <a:lnTo>
                  <a:pt x="343" y="789"/>
                </a:lnTo>
                <a:lnTo>
                  <a:pt x="343" y="789"/>
                </a:lnTo>
                <a:lnTo>
                  <a:pt x="345" y="792"/>
                </a:lnTo>
                <a:lnTo>
                  <a:pt x="345" y="794"/>
                </a:lnTo>
                <a:lnTo>
                  <a:pt x="345" y="794"/>
                </a:lnTo>
                <a:lnTo>
                  <a:pt x="345" y="802"/>
                </a:lnTo>
                <a:lnTo>
                  <a:pt x="346" y="811"/>
                </a:lnTo>
                <a:lnTo>
                  <a:pt x="348" y="820"/>
                </a:lnTo>
                <a:lnTo>
                  <a:pt x="350" y="827"/>
                </a:lnTo>
                <a:lnTo>
                  <a:pt x="354" y="836"/>
                </a:lnTo>
                <a:lnTo>
                  <a:pt x="358" y="843"/>
                </a:lnTo>
                <a:lnTo>
                  <a:pt x="364" y="850"/>
                </a:lnTo>
                <a:lnTo>
                  <a:pt x="370" y="857"/>
                </a:lnTo>
                <a:lnTo>
                  <a:pt x="370" y="857"/>
                </a:lnTo>
                <a:lnTo>
                  <a:pt x="370" y="857"/>
                </a:lnTo>
                <a:lnTo>
                  <a:pt x="382" y="864"/>
                </a:lnTo>
                <a:lnTo>
                  <a:pt x="394" y="870"/>
                </a:lnTo>
                <a:lnTo>
                  <a:pt x="407" y="874"/>
                </a:lnTo>
                <a:lnTo>
                  <a:pt x="420" y="874"/>
                </a:lnTo>
                <a:lnTo>
                  <a:pt x="433" y="873"/>
                </a:lnTo>
                <a:lnTo>
                  <a:pt x="446" y="868"/>
                </a:lnTo>
                <a:lnTo>
                  <a:pt x="458" y="862"/>
                </a:lnTo>
                <a:lnTo>
                  <a:pt x="469" y="854"/>
                </a:lnTo>
                <a:lnTo>
                  <a:pt x="469" y="854"/>
                </a:lnTo>
                <a:lnTo>
                  <a:pt x="471" y="852"/>
                </a:lnTo>
                <a:lnTo>
                  <a:pt x="474" y="852"/>
                </a:lnTo>
                <a:lnTo>
                  <a:pt x="474" y="852"/>
                </a:lnTo>
                <a:lnTo>
                  <a:pt x="476" y="855"/>
                </a:lnTo>
                <a:lnTo>
                  <a:pt x="477" y="857"/>
                </a:lnTo>
                <a:lnTo>
                  <a:pt x="477" y="857"/>
                </a:lnTo>
                <a:lnTo>
                  <a:pt x="476" y="865"/>
                </a:lnTo>
                <a:lnTo>
                  <a:pt x="477" y="874"/>
                </a:lnTo>
                <a:lnTo>
                  <a:pt x="478" y="883"/>
                </a:lnTo>
                <a:lnTo>
                  <a:pt x="482" y="890"/>
                </a:lnTo>
                <a:lnTo>
                  <a:pt x="486" y="899"/>
                </a:lnTo>
                <a:lnTo>
                  <a:pt x="489" y="906"/>
                </a:lnTo>
                <a:lnTo>
                  <a:pt x="495" y="913"/>
                </a:lnTo>
                <a:lnTo>
                  <a:pt x="502" y="920"/>
                </a:lnTo>
                <a:lnTo>
                  <a:pt x="502" y="920"/>
                </a:lnTo>
                <a:lnTo>
                  <a:pt x="507" y="924"/>
                </a:lnTo>
                <a:lnTo>
                  <a:pt x="514" y="928"/>
                </a:lnTo>
                <a:lnTo>
                  <a:pt x="520" y="931"/>
                </a:lnTo>
                <a:lnTo>
                  <a:pt x="527" y="933"/>
                </a:lnTo>
                <a:lnTo>
                  <a:pt x="540" y="937"/>
                </a:lnTo>
                <a:lnTo>
                  <a:pt x="555" y="937"/>
                </a:lnTo>
                <a:lnTo>
                  <a:pt x="569" y="934"/>
                </a:lnTo>
                <a:lnTo>
                  <a:pt x="582" y="930"/>
                </a:lnTo>
                <a:lnTo>
                  <a:pt x="588" y="926"/>
                </a:lnTo>
                <a:lnTo>
                  <a:pt x="594" y="923"/>
                </a:lnTo>
                <a:lnTo>
                  <a:pt x="599" y="918"/>
                </a:lnTo>
                <a:lnTo>
                  <a:pt x="604" y="912"/>
                </a:lnTo>
                <a:lnTo>
                  <a:pt x="609" y="906"/>
                </a:lnTo>
                <a:lnTo>
                  <a:pt x="609" y="906"/>
                </a:lnTo>
                <a:lnTo>
                  <a:pt x="614" y="900"/>
                </a:lnTo>
                <a:lnTo>
                  <a:pt x="618" y="894"/>
                </a:lnTo>
                <a:lnTo>
                  <a:pt x="621" y="887"/>
                </a:lnTo>
                <a:lnTo>
                  <a:pt x="623" y="881"/>
                </a:lnTo>
                <a:lnTo>
                  <a:pt x="627" y="867"/>
                </a:lnTo>
                <a:lnTo>
                  <a:pt x="627" y="854"/>
                </a:lnTo>
                <a:lnTo>
                  <a:pt x="625" y="839"/>
                </a:lnTo>
                <a:lnTo>
                  <a:pt x="620" y="826"/>
                </a:lnTo>
                <a:lnTo>
                  <a:pt x="616" y="820"/>
                </a:lnTo>
                <a:lnTo>
                  <a:pt x="612" y="814"/>
                </a:lnTo>
                <a:lnTo>
                  <a:pt x="607" y="808"/>
                </a:lnTo>
                <a:lnTo>
                  <a:pt x="602" y="804"/>
                </a:lnTo>
                <a:lnTo>
                  <a:pt x="602" y="804"/>
                </a:lnTo>
                <a:close/>
                <a:moveTo>
                  <a:pt x="797" y="256"/>
                </a:moveTo>
                <a:lnTo>
                  <a:pt x="797" y="256"/>
                </a:lnTo>
                <a:lnTo>
                  <a:pt x="987" y="439"/>
                </a:lnTo>
                <a:lnTo>
                  <a:pt x="987" y="439"/>
                </a:lnTo>
                <a:lnTo>
                  <a:pt x="994" y="443"/>
                </a:lnTo>
                <a:lnTo>
                  <a:pt x="1002" y="447"/>
                </a:lnTo>
                <a:lnTo>
                  <a:pt x="1010" y="449"/>
                </a:lnTo>
                <a:lnTo>
                  <a:pt x="1019" y="448"/>
                </a:lnTo>
                <a:lnTo>
                  <a:pt x="1019" y="448"/>
                </a:lnTo>
                <a:lnTo>
                  <a:pt x="1028" y="446"/>
                </a:lnTo>
                <a:lnTo>
                  <a:pt x="1035" y="442"/>
                </a:lnTo>
                <a:lnTo>
                  <a:pt x="1042" y="436"/>
                </a:lnTo>
                <a:lnTo>
                  <a:pt x="1047" y="429"/>
                </a:lnTo>
                <a:lnTo>
                  <a:pt x="1047" y="429"/>
                </a:lnTo>
                <a:lnTo>
                  <a:pt x="1057" y="409"/>
                </a:lnTo>
                <a:lnTo>
                  <a:pt x="1066" y="388"/>
                </a:lnTo>
                <a:lnTo>
                  <a:pt x="1072" y="365"/>
                </a:lnTo>
                <a:lnTo>
                  <a:pt x="1078" y="341"/>
                </a:lnTo>
                <a:lnTo>
                  <a:pt x="1078" y="341"/>
                </a:lnTo>
                <a:lnTo>
                  <a:pt x="1080" y="330"/>
                </a:lnTo>
                <a:lnTo>
                  <a:pt x="1084" y="321"/>
                </a:lnTo>
                <a:lnTo>
                  <a:pt x="1090" y="313"/>
                </a:lnTo>
                <a:lnTo>
                  <a:pt x="1095" y="304"/>
                </a:lnTo>
                <a:lnTo>
                  <a:pt x="1129" y="269"/>
                </a:lnTo>
                <a:lnTo>
                  <a:pt x="1129" y="269"/>
                </a:lnTo>
                <a:lnTo>
                  <a:pt x="1138" y="258"/>
                </a:lnTo>
                <a:lnTo>
                  <a:pt x="1144" y="246"/>
                </a:lnTo>
                <a:lnTo>
                  <a:pt x="1148" y="233"/>
                </a:lnTo>
                <a:lnTo>
                  <a:pt x="1149" y="220"/>
                </a:lnTo>
                <a:lnTo>
                  <a:pt x="1148" y="208"/>
                </a:lnTo>
                <a:lnTo>
                  <a:pt x="1144" y="195"/>
                </a:lnTo>
                <a:lnTo>
                  <a:pt x="1138" y="183"/>
                </a:lnTo>
                <a:lnTo>
                  <a:pt x="1130" y="172"/>
                </a:lnTo>
                <a:lnTo>
                  <a:pt x="993" y="23"/>
                </a:lnTo>
                <a:lnTo>
                  <a:pt x="993" y="23"/>
                </a:lnTo>
                <a:lnTo>
                  <a:pt x="983" y="13"/>
                </a:lnTo>
                <a:lnTo>
                  <a:pt x="972" y="7"/>
                </a:lnTo>
                <a:lnTo>
                  <a:pt x="959" y="2"/>
                </a:lnTo>
                <a:lnTo>
                  <a:pt x="946" y="0"/>
                </a:lnTo>
                <a:lnTo>
                  <a:pt x="933" y="0"/>
                </a:lnTo>
                <a:lnTo>
                  <a:pt x="920" y="2"/>
                </a:lnTo>
                <a:lnTo>
                  <a:pt x="908" y="7"/>
                </a:lnTo>
                <a:lnTo>
                  <a:pt x="896" y="15"/>
                </a:lnTo>
                <a:lnTo>
                  <a:pt x="864" y="42"/>
                </a:lnTo>
                <a:lnTo>
                  <a:pt x="864" y="42"/>
                </a:lnTo>
                <a:lnTo>
                  <a:pt x="852" y="49"/>
                </a:lnTo>
                <a:lnTo>
                  <a:pt x="845" y="52"/>
                </a:lnTo>
                <a:lnTo>
                  <a:pt x="839" y="55"/>
                </a:lnTo>
                <a:lnTo>
                  <a:pt x="832" y="56"/>
                </a:lnTo>
                <a:lnTo>
                  <a:pt x="824" y="57"/>
                </a:lnTo>
                <a:lnTo>
                  <a:pt x="810" y="57"/>
                </a:lnTo>
                <a:lnTo>
                  <a:pt x="810" y="57"/>
                </a:lnTo>
                <a:lnTo>
                  <a:pt x="708" y="44"/>
                </a:lnTo>
                <a:lnTo>
                  <a:pt x="708" y="44"/>
                </a:lnTo>
                <a:lnTo>
                  <a:pt x="685" y="43"/>
                </a:lnTo>
                <a:lnTo>
                  <a:pt x="662" y="43"/>
                </a:lnTo>
                <a:lnTo>
                  <a:pt x="639" y="45"/>
                </a:lnTo>
                <a:lnTo>
                  <a:pt x="618" y="50"/>
                </a:lnTo>
                <a:lnTo>
                  <a:pt x="596" y="57"/>
                </a:lnTo>
                <a:lnTo>
                  <a:pt x="575" y="67"/>
                </a:lnTo>
                <a:lnTo>
                  <a:pt x="555" y="77"/>
                </a:lnTo>
                <a:lnTo>
                  <a:pt x="535" y="92"/>
                </a:lnTo>
                <a:lnTo>
                  <a:pt x="535" y="92"/>
                </a:lnTo>
                <a:lnTo>
                  <a:pt x="434" y="169"/>
                </a:lnTo>
                <a:lnTo>
                  <a:pt x="333" y="247"/>
                </a:lnTo>
                <a:lnTo>
                  <a:pt x="333" y="247"/>
                </a:lnTo>
                <a:lnTo>
                  <a:pt x="323" y="257"/>
                </a:lnTo>
                <a:lnTo>
                  <a:pt x="316" y="267"/>
                </a:lnTo>
                <a:lnTo>
                  <a:pt x="311" y="278"/>
                </a:lnTo>
                <a:lnTo>
                  <a:pt x="310" y="288"/>
                </a:lnTo>
                <a:lnTo>
                  <a:pt x="311" y="298"/>
                </a:lnTo>
                <a:lnTo>
                  <a:pt x="314" y="308"/>
                </a:lnTo>
                <a:lnTo>
                  <a:pt x="320" y="316"/>
                </a:lnTo>
                <a:lnTo>
                  <a:pt x="327" y="323"/>
                </a:lnTo>
                <a:lnTo>
                  <a:pt x="336" y="329"/>
                </a:lnTo>
                <a:lnTo>
                  <a:pt x="346" y="335"/>
                </a:lnTo>
                <a:lnTo>
                  <a:pt x="358" y="338"/>
                </a:lnTo>
                <a:lnTo>
                  <a:pt x="371" y="340"/>
                </a:lnTo>
                <a:lnTo>
                  <a:pt x="386" y="339"/>
                </a:lnTo>
                <a:lnTo>
                  <a:pt x="400" y="336"/>
                </a:lnTo>
                <a:lnTo>
                  <a:pt x="414" y="332"/>
                </a:lnTo>
                <a:lnTo>
                  <a:pt x="430" y="323"/>
                </a:lnTo>
                <a:lnTo>
                  <a:pt x="576" y="233"/>
                </a:lnTo>
                <a:lnTo>
                  <a:pt x="576" y="233"/>
                </a:lnTo>
                <a:lnTo>
                  <a:pt x="584" y="228"/>
                </a:lnTo>
                <a:lnTo>
                  <a:pt x="593" y="225"/>
                </a:lnTo>
                <a:lnTo>
                  <a:pt x="601" y="223"/>
                </a:lnTo>
                <a:lnTo>
                  <a:pt x="609" y="222"/>
                </a:lnTo>
                <a:lnTo>
                  <a:pt x="618" y="222"/>
                </a:lnTo>
                <a:lnTo>
                  <a:pt x="626" y="222"/>
                </a:lnTo>
                <a:lnTo>
                  <a:pt x="634" y="225"/>
                </a:lnTo>
                <a:lnTo>
                  <a:pt x="643" y="228"/>
                </a:lnTo>
                <a:lnTo>
                  <a:pt x="643" y="228"/>
                </a:lnTo>
                <a:lnTo>
                  <a:pt x="653" y="232"/>
                </a:lnTo>
                <a:lnTo>
                  <a:pt x="665" y="235"/>
                </a:lnTo>
                <a:lnTo>
                  <a:pt x="677" y="238"/>
                </a:lnTo>
                <a:lnTo>
                  <a:pt x="689" y="239"/>
                </a:lnTo>
                <a:lnTo>
                  <a:pt x="701" y="240"/>
                </a:lnTo>
                <a:lnTo>
                  <a:pt x="713" y="240"/>
                </a:lnTo>
                <a:lnTo>
                  <a:pt x="725" y="239"/>
                </a:lnTo>
                <a:lnTo>
                  <a:pt x="735" y="238"/>
                </a:lnTo>
                <a:lnTo>
                  <a:pt x="735" y="238"/>
                </a:lnTo>
                <a:lnTo>
                  <a:pt x="744" y="237"/>
                </a:lnTo>
                <a:lnTo>
                  <a:pt x="752" y="237"/>
                </a:lnTo>
                <a:lnTo>
                  <a:pt x="760" y="237"/>
                </a:lnTo>
                <a:lnTo>
                  <a:pt x="769" y="239"/>
                </a:lnTo>
                <a:lnTo>
                  <a:pt x="776" y="241"/>
                </a:lnTo>
                <a:lnTo>
                  <a:pt x="783" y="246"/>
                </a:lnTo>
                <a:lnTo>
                  <a:pt x="790" y="251"/>
                </a:lnTo>
                <a:lnTo>
                  <a:pt x="797" y="256"/>
                </a:lnTo>
                <a:lnTo>
                  <a:pt x="797" y="2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淘宝-想搞设计PPT(倒卖必究)-12"/>
          <p:cNvSpPr/>
          <p:nvPr/>
        </p:nvSpPr>
        <p:spPr>
          <a:xfrm>
            <a:off x="7204373" y="2874411"/>
            <a:ext cx="1528281" cy="1528277"/>
          </a:xfrm>
          <a:prstGeom prst="ellipse">
            <a:avLst/>
          </a:prstGeom>
          <a:solidFill>
            <a:srgbClr val="AAB8C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3" name="淘宝-想搞设计PPT(倒卖必究)-13"/>
          <p:cNvSpPr/>
          <p:nvPr/>
        </p:nvSpPr>
        <p:spPr bwMode="auto">
          <a:xfrm>
            <a:off x="7728646" y="3319601"/>
            <a:ext cx="479736" cy="637899"/>
          </a:xfrm>
          <a:custGeom>
            <a:avLst/>
            <a:gdLst>
              <a:gd name="T0" fmla="*/ 560 w 915"/>
              <a:gd name="T1" fmla="*/ 881 h 1218"/>
              <a:gd name="T2" fmla="*/ 900 w 915"/>
              <a:gd name="T3" fmla="*/ 652 h 1218"/>
              <a:gd name="T4" fmla="*/ 887 w 915"/>
              <a:gd name="T5" fmla="*/ 898 h 1218"/>
              <a:gd name="T6" fmla="*/ 379 w 915"/>
              <a:gd name="T7" fmla="*/ 67 h 1218"/>
              <a:gd name="T8" fmla="*/ 380 w 915"/>
              <a:gd name="T9" fmla="*/ 54 h 1218"/>
              <a:gd name="T10" fmla="*/ 391 w 915"/>
              <a:gd name="T11" fmla="*/ 30 h 1218"/>
              <a:gd name="T12" fmla="*/ 409 w 915"/>
              <a:gd name="T13" fmla="*/ 12 h 1218"/>
              <a:gd name="T14" fmla="*/ 433 w 915"/>
              <a:gd name="T15" fmla="*/ 1 h 1218"/>
              <a:gd name="T16" fmla="*/ 446 w 915"/>
              <a:gd name="T17" fmla="*/ 0 h 1218"/>
              <a:gd name="T18" fmla="*/ 472 w 915"/>
              <a:gd name="T19" fmla="*/ 5 h 1218"/>
              <a:gd name="T20" fmla="*/ 493 w 915"/>
              <a:gd name="T21" fmla="*/ 19 h 1218"/>
              <a:gd name="T22" fmla="*/ 508 w 915"/>
              <a:gd name="T23" fmla="*/ 41 h 1218"/>
              <a:gd name="T24" fmla="*/ 512 w 915"/>
              <a:gd name="T25" fmla="*/ 67 h 1218"/>
              <a:gd name="T26" fmla="*/ 379 w 915"/>
              <a:gd name="T27" fmla="*/ 161 h 1218"/>
              <a:gd name="T28" fmla="*/ 379 w 915"/>
              <a:gd name="T29" fmla="*/ 67 h 1218"/>
              <a:gd name="T30" fmla="*/ 512 w 915"/>
              <a:gd name="T31" fmla="*/ 1103 h 1218"/>
              <a:gd name="T32" fmla="*/ 514 w 915"/>
              <a:gd name="T33" fmla="*/ 1107 h 1218"/>
              <a:gd name="T34" fmla="*/ 518 w 915"/>
              <a:gd name="T35" fmla="*/ 1116 h 1218"/>
              <a:gd name="T36" fmla="*/ 528 w 915"/>
              <a:gd name="T37" fmla="*/ 1122 h 1218"/>
              <a:gd name="T38" fmla="*/ 568 w 915"/>
              <a:gd name="T39" fmla="*/ 1122 h 1218"/>
              <a:gd name="T40" fmla="*/ 579 w 915"/>
              <a:gd name="T41" fmla="*/ 1124 h 1218"/>
              <a:gd name="T42" fmla="*/ 598 w 915"/>
              <a:gd name="T43" fmla="*/ 1132 h 1218"/>
              <a:gd name="T44" fmla="*/ 613 w 915"/>
              <a:gd name="T45" fmla="*/ 1146 h 1218"/>
              <a:gd name="T46" fmla="*/ 621 w 915"/>
              <a:gd name="T47" fmla="*/ 1165 h 1218"/>
              <a:gd name="T48" fmla="*/ 622 w 915"/>
              <a:gd name="T49" fmla="*/ 1218 h 1218"/>
              <a:gd name="T50" fmla="*/ 270 w 915"/>
              <a:gd name="T51" fmla="*/ 1176 h 1218"/>
              <a:gd name="T52" fmla="*/ 271 w 915"/>
              <a:gd name="T53" fmla="*/ 1165 h 1218"/>
              <a:gd name="T54" fmla="*/ 279 w 915"/>
              <a:gd name="T55" fmla="*/ 1146 h 1218"/>
              <a:gd name="T56" fmla="*/ 294 w 915"/>
              <a:gd name="T57" fmla="*/ 1132 h 1218"/>
              <a:gd name="T58" fmla="*/ 313 w 915"/>
              <a:gd name="T59" fmla="*/ 1124 h 1218"/>
              <a:gd name="T60" fmla="*/ 360 w 915"/>
              <a:gd name="T61" fmla="*/ 1122 h 1218"/>
              <a:gd name="T62" fmla="*/ 364 w 915"/>
              <a:gd name="T63" fmla="*/ 1122 h 1218"/>
              <a:gd name="T64" fmla="*/ 375 w 915"/>
              <a:gd name="T65" fmla="*/ 1116 h 1218"/>
              <a:gd name="T66" fmla="*/ 379 w 915"/>
              <a:gd name="T67" fmla="*/ 1107 h 1218"/>
              <a:gd name="T68" fmla="*/ 379 w 915"/>
              <a:gd name="T69" fmla="*/ 504 h 1218"/>
              <a:gd name="T70" fmla="*/ 512 w 915"/>
              <a:gd name="T71" fmla="*/ 497 h 1218"/>
              <a:gd name="T72" fmla="*/ 89 w 915"/>
              <a:gd name="T73" fmla="*/ 856 h 1218"/>
              <a:gd name="T74" fmla="*/ 102 w 915"/>
              <a:gd name="T75" fmla="*/ 610 h 1218"/>
              <a:gd name="T76" fmla="*/ 332 w 915"/>
              <a:gd name="T77" fmla="*/ 869 h 1218"/>
              <a:gd name="T78" fmla="*/ 15 w 915"/>
              <a:gd name="T79" fmla="*/ 228 h 1218"/>
              <a:gd name="T80" fmla="*/ 814 w 915"/>
              <a:gd name="T81" fmla="*/ 186 h 1218"/>
              <a:gd name="T82" fmla="*/ 827 w 915"/>
              <a:gd name="T83" fmla="*/ 433 h 1218"/>
              <a:gd name="T84" fmla="*/ 29 w 915"/>
              <a:gd name="T85" fmla="*/ 476 h 1218"/>
              <a:gd name="T86" fmla="*/ 15 w 915"/>
              <a:gd name="T87" fmla="*/ 22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915" h="1218">
                <a:moveTo>
                  <a:pt x="887" y="898"/>
                </a:moveTo>
                <a:lnTo>
                  <a:pt x="560" y="881"/>
                </a:lnTo>
                <a:lnTo>
                  <a:pt x="560" y="634"/>
                </a:lnTo>
                <a:lnTo>
                  <a:pt x="900" y="652"/>
                </a:lnTo>
                <a:lnTo>
                  <a:pt x="799" y="769"/>
                </a:lnTo>
                <a:lnTo>
                  <a:pt x="887" y="898"/>
                </a:lnTo>
                <a:lnTo>
                  <a:pt x="887" y="898"/>
                </a:lnTo>
                <a:close/>
                <a:moveTo>
                  <a:pt x="379" y="67"/>
                </a:moveTo>
                <a:lnTo>
                  <a:pt x="379" y="67"/>
                </a:lnTo>
                <a:lnTo>
                  <a:pt x="380" y="54"/>
                </a:lnTo>
                <a:lnTo>
                  <a:pt x="385" y="41"/>
                </a:lnTo>
                <a:lnTo>
                  <a:pt x="391" y="30"/>
                </a:lnTo>
                <a:lnTo>
                  <a:pt x="399" y="19"/>
                </a:lnTo>
                <a:lnTo>
                  <a:pt x="409" y="12"/>
                </a:lnTo>
                <a:lnTo>
                  <a:pt x="420" y="5"/>
                </a:lnTo>
                <a:lnTo>
                  <a:pt x="433" y="1"/>
                </a:lnTo>
                <a:lnTo>
                  <a:pt x="446" y="0"/>
                </a:lnTo>
                <a:lnTo>
                  <a:pt x="446" y="0"/>
                </a:lnTo>
                <a:lnTo>
                  <a:pt x="460" y="1"/>
                </a:lnTo>
                <a:lnTo>
                  <a:pt x="472" y="5"/>
                </a:lnTo>
                <a:lnTo>
                  <a:pt x="484" y="12"/>
                </a:lnTo>
                <a:lnTo>
                  <a:pt x="493" y="19"/>
                </a:lnTo>
                <a:lnTo>
                  <a:pt x="502" y="30"/>
                </a:lnTo>
                <a:lnTo>
                  <a:pt x="508" y="41"/>
                </a:lnTo>
                <a:lnTo>
                  <a:pt x="511" y="54"/>
                </a:lnTo>
                <a:lnTo>
                  <a:pt x="512" y="67"/>
                </a:lnTo>
                <a:lnTo>
                  <a:pt x="512" y="155"/>
                </a:lnTo>
                <a:lnTo>
                  <a:pt x="379" y="161"/>
                </a:lnTo>
                <a:lnTo>
                  <a:pt x="379" y="67"/>
                </a:lnTo>
                <a:lnTo>
                  <a:pt x="379" y="67"/>
                </a:lnTo>
                <a:close/>
                <a:moveTo>
                  <a:pt x="512" y="497"/>
                </a:moveTo>
                <a:lnTo>
                  <a:pt x="512" y="1103"/>
                </a:lnTo>
                <a:lnTo>
                  <a:pt x="512" y="1103"/>
                </a:lnTo>
                <a:lnTo>
                  <a:pt x="514" y="1107"/>
                </a:lnTo>
                <a:lnTo>
                  <a:pt x="515" y="1111"/>
                </a:lnTo>
                <a:lnTo>
                  <a:pt x="518" y="1116"/>
                </a:lnTo>
                <a:lnTo>
                  <a:pt x="524" y="1121"/>
                </a:lnTo>
                <a:lnTo>
                  <a:pt x="528" y="1122"/>
                </a:lnTo>
                <a:lnTo>
                  <a:pt x="531" y="1122"/>
                </a:lnTo>
                <a:lnTo>
                  <a:pt x="568" y="1122"/>
                </a:lnTo>
                <a:lnTo>
                  <a:pt x="568" y="1122"/>
                </a:lnTo>
                <a:lnTo>
                  <a:pt x="579" y="1124"/>
                </a:lnTo>
                <a:lnTo>
                  <a:pt x="590" y="1127"/>
                </a:lnTo>
                <a:lnTo>
                  <a:pt x="598" y="1132"/>
                </a:lnTo>
                <a:lnTo>
                  <a:pt x="606" y="1138"/>
                </a:lnTo>
                <a:lnTo>
                  <a:pt x="613" y="1146"/>
                </a:lnTo>
                <a:lnTo>
                  <a:pt x="618" y="1156"/>
                </a:lnTo>
                <a:lnTo>
                  <a:pt x="621" y="1165"/>
                </a:lnTo>
                <a:lnTo>
                  <a:pt x="622" y="1176"/>
                </a:lnTo>
                <a:lnTo>
                  <a:pt x="622" y="1218"/>
                </a:lnTo>
                <a:lnTo>
                  <a:pt x="270" y="1218"/>
                </a:lnTo>
                <a:lnTo>
                  <a:pt x="270" y="1176"/>
                </a:lnTo>
                <a:lnTo>
                  <a:pt x="270" y="1176"/>
                </a:lnTo>
                <a:lnTo>
                  <a:pt x="271" y="1165"/>
                </a:lnTo>
                <a:lnTo>
                  <a:pt x="275" y="1156"/>
                </a:lnTo>
                <a:lnTo>
                  <a:pt x="279" y="1146"/>
                </a:lnTo>
                <a:lnTo>
                  <a:pt x="285" y="1138"/>
                </a:lnTo>
                <a:lnTo>
                  <a:pt x="294" y="1132"/>
                </a:lnTo>
                <a:lnTo>
                  <a:pt x="303" y="1127"/>
                </a:lnTo>
                <a:lnTo>
                  <a:pt x="313" y="1124"/>
                </a:lnTo>
                <a:lnTo>
                  <a:pt x="323" y="1122"/>
                </a:lnTo>
                <a:lnTo>
                  <a:pt x="360" y="1122"/>
                </a:lnTo>
                <a:lnTo>
                  <a:pt x="360" y="1122"/>
                </a:lnTo>
                <a:lnTo>
                  <a:pt x="364" y="1122"/>
                </a:lnTo>
                <a:lnTo>
                  <a:pt x="367" y="1121"/>
                </a:lnTo>
                <a:lnTo>
                  <a:pt x="375" y="1116"/>
                </a:lnTo>
                <a:lnTo>
                  <a:pt x="378" y="1111"/>
                </a:lnTo>
                <a:lnTo>
                  <a:pt x="379" y="1107"/>
                </a:lnTo>
                <a:lnTo>
                  <a:pt x="379" y="1103"/>
                </a:lnTo>
                <a:lnTo>
                  <a:pt x="379" y="504"/>
                </a:lnTo>
                <a:lnTo>
                  <a:pt x="512" y="497"/>
                </a:lnTo>
                <a:lnTo>
                  <a:pt x="512" y="497"/>
                </a:lnTo>
                <a:close/>
                <a:moveTo>
                  <a:pt x="332" y="869"/>
                </a:moveTo>
                <a:lnTo>
                  <a:pt x="89" y="856"/>
                </a:lnTo>
                <a:lnTo>
                  <a:pt x="0" y="728"/>
                </a:lnTo>
                <a:lnTo>
                  <a:pt x="102" y="610"/>
                </a:lnTo>
                <a:lnTo>
                  <a:pt x="332" y="622"/>
                </a:lnTo>
                <a:lnTo>
                  <a:pt x="332" y="869"/>
                </a:lnTo>
                <a:lnTo>
                  <a:pt x="332" y="869"/>
                </a:lnTo>
                <a:close/>
                <a:moveTo>
                  <a:pt x="15" y="228"/>
                </a:moveTo>
                <a:lnTo>
                  <a:pt x="415" y="207"/>
                </a:lnTo>
                <a:lnTo>
                  <a:pt x="814" y="186"/>
                </a:lnTo>
                <a:lnTo>
                  <a:pt x="915" y="304"/>
                </a:lnTo>
                <a:lnTo>
                  <a:pt x="827" y="433"/>
                </a:lnTo>
                <a:lnTo>
                  <a:pt x="428" y="454"/>
                </a:lnTo>
                <a:lnTo>
                  <a:pt x="29" y="476"/>
                </a:lnTo>
                <a:lnTo>
                  <a:pt x="118" y="346"/>
                </a:lnTo>
                <a:lnTo>
                  <a:pt x="15" y="228"/>
                </a:lnTo>
                <a:lnTo>
                  <a:pt x="15" y="2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grpSp>
        <p:nvGrpSpPr>
          <p:cNvPr id="66" name="组合 65"/>
          <p:cNvGrpSpPr/>
          <p:nvPr/>
        </p:nvGrpSpPr>
        <p:grpSpPr>
          <a:xfrm>
            <a:off x="9027887" y="1110225"/>
            <a:ext cx="2740617" cy="1560970"/>
            <a:chOff x="9027887" y="1110225"/>
            <a:chExt cx="2740617" cy="1560970"/>
          </a:xfrm>
        </p:grpSpPr>
        <p:sp>
          <p:nvSpPr>
            <p:cNvPr id="35" name="淘宝-想搞设计PPT(倒卖必究)-35"/>
            <p:cNvSpPr/>
            <p:nvPr/>
          </p:nvSpPr>
          <p:spPr>
            <a:xfrm>
              <a:off x="9027887" y="1646461"/>
              <a:ext cx="360000" cy="36000"/>
            </a:xfrm>
            <a:prstGeom prst="rect">
              <a:avLst/>
            </a:prstGeom>
            <a:solidFill>
              <a:srgbClr val="8399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淘宝-想搞设计PPT(倒卖必究)-36"/>
            <p:cNvSpPr txBox="1"/>
            <p:nvPr/>
          </p:nvSpPr>
          <p:spPr>
            <a:xfrm>
              <a:off x="9027887" y="1110225"/>
              <a:ext cx="1708160" cy="4001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zh-CN" altLang="en-US" sz="2000" b="1" spc="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这里是小标题</a:t>
              </a:r>
            </a:p>
          </p:txBody>
        </p:sp>
        <p:sp>
          <p:nvSpPr>
            <p:cNvPr id="37" name="淘宝-想搞设计PPT(倒卖必究)-37"/>
            <p:cNvSpPr txBox="1"/>
            <p:nvPr/>
          </p:nvSpPr>
          <p:spPr>
            <a:xfrm>
              <a:off x="9027887" y="1730763"/>
              <a:ext cx="2740617" cy="940432"/>
            </a:xfrm>
            <a:prstGeom prst="rect">
              <a:avLst/>
            </a:prstGeom>
            <a:noFill/>
          </p:spPr>
          <p:txBody>
            <a:bodyPr wrap="square" lIns="0" rtlCol="0">
              <a:normAutofit fontScale="85000" lnSpcReduction="20000"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请在这里输入你的正文，详细阐述与关键词标题相关的具体内容。</a:t>
              </a: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9027887" y="2853668"/>
            <a:ext cx="2740617" cy="1560970"/>
            <a:chOff x="9027887" y="2853668"/>
            <a:chExt cx="2740617" cy="1560970"/>
          </a:xfrm>
        </p:grpSpPr>
        <p:sp>
          <p:nvSpPr>
            <p:cNvPr id="39" name="淘宝-想搞设计PPT(倒卖必究)-39"/>
            <p:cNvSpPr/>
            <p:nvPr/>
          </p:nvSpPr>
          <p:spPr>
            <a:xfrm>
              <a:off x="9027887" y="3389904"/>
              <a:ext cx="360000" cy="36000"/>
            </a:xfrm>
            <a:prstGeom prst="rect">
              <a:avLst/>
            </a:prstGeom>
            <a:solidFill>
              <a:srgbClr val="8399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淘宝-想搞设计PPT(倒卖必究)-40"/>
            <p:cNvSpPr txBox="1"/>
            <p:nvPr/>
          </p:nvSpPr>
          <p:spPr>
            <a:xfrm>
              <a:off x="9027887" y="2853668"/>
              <a:ext cx="1708160" cy="4001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zh-CN" altLang="en-US" sz="2000" b="1" spc="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这里是小标题</a:t>
              </a:r>
            </a:p>
          </p:txBody>
        </p:sp>
        <p:sp>
          <p:nvSpPr>
            <p:cNvPr id="41" name="淘宝-想搞设计PPT(倒卖必究)-41"/>
            <p:cNvSpPr txBox="1"/>
            <p:nvPr/>
          </p:nvSpPr>
          <p:spPr>
            <a:xfrm>
              <a:off x="9027887" y="3474206"/>
              <a:ext cx="2740617" cy="940432"/>
            </a:xfrm>
            <a:prstGeom prst="rect">
              <a:avLst/>
            </a:prstGeom>
            <a:noFill/>
          </p:spPr>
          <p:txBody>
            <a:bodyPr wrap="square" lIns="0" rtlCol="0">
              <a:normAutofit fontScale="85000" lnSpcReduction="20000"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请在这里输入你的正文，详细阐述与关键词标题相关的具体内容。</a:t>
              </a: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9027887" y="4597111"/>
            <a:ext cx="2740617" cy="1560970"/>
            <a:chOff x="9027887" y="4597111"/>
            <a:chExt cx="2740617" cy="1560970"/>
          </a:xfrm>
        </p:grpSpPr>
        <p:sp>
          <p:nvSpPr>
            <p:cNvPr id="43" name="淘宝-想搞设计PPT(倒卖必究)-43"/>
            <p:cNvSpPr/>
            <p:nvPr/>
          </p:nvSpPr>
          <p:spPr>
            <a:xfrm>
              <a:off x="9027887" y="5133347"/>
              <a:ext cx="360000" cy="36000"/>
            </a:xfrm>
            <a:prstGeom prst="rect">
              <a:avLst/>
            </a:prstGeom>
            <a:solidFill>
              <a:srgbClr val="8399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淘宝-想搞设计PPT(倒卖必究)-44"/>
            <p:cNvSpPr txBox="1"/>
            <p:nvPr/>
          </p:nvSpPr>
          <p:spPr>
            <a:xfrm>
              <a:off x="9027887" y="4597111"/>
              <a:ext cx="1708160" cy="4001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zh-CN" altLang="en-US" sz="2000" b="1" spc="1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这里是小标题</a:t>
              </a:r>
            </a:p>
          </p:txBody>
        </p:sp>
        <p:sp>
          <p:nvSpPr>
            <p:cNvPr id="45" name="淘宝-想搞设计PPT(倒卖必究)-45"/>
            <p:cNvSpPr txBox="1"/>
            <p:nvPr/>
          </p:nvSpPr>
          <p:spPr>
            <a:xfrm>
              <a:off x="9027887" y="5217649"/>
              <a:ext cx="2740617" cy="940432"/>
            </a:xfrm>
            <a:prstGeom prst="rect">
              <a:avLst/>
            </a:prstGeom>
            <a:noFill/>
          </p:spPr>
          <p:txBody>
            <a:bodyPr wrap="square" lIns="0" rtlCol="0">
              <a:normAutofit fontScale="85000" lnSpcReduction="20000"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请在这里输入你的正文，详细阐述与关键词标题相关的具体内容。</a:t>
              </a: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432258" y="1110225"/>
            <a:ext cx="2740617" cy="1560970"/>
            <a:chOff x="432258" y="1110225"/>
            <a:chExt cx="2740617" cy="1560970"/>
          </a:xfrm>
        </p:grpSpPr>
        <p:sp>
          <p:nvSpPr>
            <p:cNvPr id="47" name="淘宝-想搞设计PPT(倒卖必究)-47"/>
            <p:cNvSpPr/>
            <p:nvPr/>
          </p:nvSpPr>
          <p:spPr>
            <a:xfrm>
              <a:off x="2812875" y="1646461"/>
              <a:ext cx="360000" cy="36000"/>
            </a:xfrm>
            <a:prstGeom prst="rect">
              <a:avLst/>
            </a:prstGeom>
            <a:solidFill>
              <a:srgbClr val="77AE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/>
            <a:lstStyle/>
            <a:p>
              <a:pPr algn="r"/>
              <a:endParaRPr lang="zh-CN" altLang="en-US"/>
            </a:p>
          </p:txBody>
        </p:sp>
        <p:sp>
          <p:nvSpPr>
            <p:cNvPr id="48" name="淘宝-想搞设计PPT(倒卖必究)-48"/>
            <p:cNvSpPr txBox="1"/>
            <p:nvPr/>
          </p:nvSpPr>
          <p:spPr>
            <a:xfrm>
              <a:off x="1557048" y="1110225"/>
              <a:ext cx="1615827" cy="400110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r"/>
              <a:r>
                <a:rPr lang="zh-CN" altLang="en-US" sz="2000" b="1" spc="100" dirty="0">
                  <a:solidFill>
                    <a:srgbClr val="77AEE1"/>
                  </a:solidFill>
                </a:rPr>
                <a:t>这里是小标题</a:t>
              </a:r>
            </a:p>
          </p:txBody>
        </p:sp>
        <p:sp>
          <p:nvSpPr>
            <p:cNvPr id="49" name="淘宝-想搞设计PPT(倒卖必究)-49"/>
            <p:cNvSpPr txBox="1"/>
            <p:nvPr/>
          </p:nvSpPr>
          <p:spPr>
            <a:xfrm>
              <a:off x="432258" y="1730763"/>
              <a:ext cx="2740617" cy="940432"/>
            </a:xfrm>
            <a:prstGeom prst="rect">
              <a:avLst/>
            </a:prstGeom>
            <a:noFill/>
          </p:spPr>
          <p:txBody>
            <a:bodyPr wrap="square" lIns="0" rIns="0" rtlCol="0">
              <a:normAutofit fontScale="85000" lnSpcReduction="10000"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请在这里输入你的正文，详细阐述与关键词标题相关的具体内容。</a:t>
              </a: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432258" y="2853668"/>
            <a:ext cx="2740617" cy="1560970"/>
            <a:chOff x="432258" y="2853668"/>
            <a:chExt cx="2740617" cy="1560970"/>
          </a:xfrm>
        </p:grpSpPr>
        <p:sp>
          <p:nvSpPr>
            <p:cNvPr id="51" name="淘宝-想搞设计PPT(倒卖必究)-51"/>
            <p:cNvSpPr/>
            <p:nvPr/>
          </p:nvSpPr>
          <p:spPr>
            <a:xfrm>
              <a:off x="2812875" y="3389904"/>
              <a:ext cx="360000" cy="36000"/>
            </a:xfrm>
            <a:prstGeom prst="rect">
              <a:avLst/>
            </a:prstGeom>
            <a:solidFill>
              <a:srgbClr val="77AE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/>
            <a:lstStyle/>
            <a:p>
              <a:pPr algn="r"/>
              <a:endParaRPr lang="zh-CN" altLang="en-US"/>
            </a:p>
          </p:txBody>
        </p:sp>
        <p:sp>
          <p:nvSpPr>
            <p:cNvPr id="52" name="淘宝-想搞设计PPT(倒卖必究)-52"/>
            <p:cNvSpPr txBox="1"/>
            <p:nvPr/>
          </p:nvSpPr>
          <p:spPr>
            <a:xfrm>
              <a:off x="1557048" y="2853668"/>
              <a:ext cx="1615827" cy="400110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r"/>
              <a:r>
                <a:rPr lang="zh-CN" altLang="en-US" sz="2000" b="1" spc="100" dirty="0">
                  <a:solidFill>
                    <a:srgbClr val="77AEE1"/>
                  </a:solidFill>
                </a:rPr>
                <a:t>这里是小标题</a:t>
              </a:r>
            </a:p>
          </p:txBody>
        </p:sp>
        <p:sp>
          <p:nvSpPr>
            <p:cNvPr id="53" name="淘宝-想搞设计PPT(倒卖必究)-53"/>
            <p:cNvSpPr txBox="1"/>
            <p:nvPr/>
          </p:nvSpPr>
          <p:spPr>
            <a:xfrm>
              <a:off x="432258" y="3474206"/>
              <a:ext cx="2740617" cy="940432"/>
            </a:xfrm>
            <a:prstGeom prst="rect">
              <a:avLst/>
            </a:prstGeom>
            <a:noFill/>
          </p:spPr>
          <p:txBody>
            <a:bodyPr wrap="square" lIns="0" rIns="0" rtlCol="0">
              <a:normAutofit fontScale="85000" lnSpcReduction="10000"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请在这里输入你的正文，详细阐述与关键词标题相关的具体内容。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432258" y="4597111"/>
            <a:ext cx="2740617" cy="1560970"/>
            <a:chOff x="432258" y="4597111"/>
            <a:chExt cx="2740617" cy="1560970"/>
          </a:xfrm>
        </p:grpSpPr>
        <p:sp>
          <p:nvSpPr>
            <p:cNvPr id="55" name="淘宝-想搞设计PPT(倒卖必究)-55"/>
            <p:cNvSpPr/>
            <p:nvPr/>
          </p:nvSpPr>
          <p:spPr>
            <a:xfrm>
              <a:off x="2812875" y="5133347"/>
              <a:ext cx="360000" cy="36000"/>
            </a:xfrm>
            <a:prstGeom prst="rect">
              <a:avLst/>
            </a:prstGeom>
            <a:solidFill>
              <a:srgbClr val="77AE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/>
            <a:lstStyle/>
            <a:p>
              <a:pPr algn="r"/>
              <a:endParaRPr lang="zh-CN" altLang="en-US" dirty="0"/>
            </a:p>
          </p:txBody>
        </p:sp>
        <p:sp>
          <p:nvSpPr>
            <p:cNvPr id="56" name="淘宝-想搞设计PPT(倒卖必究)-56"/>
            <p:cNvSpPr txBox="1"/>
            <p:nvPr/>
          </p:nvSpPr>
          <p:spPr>
            <a:xfrm>
              <a:off x="1557048" y="4597111"/>
              <a:ext cx="1615827" cy="400110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r"/>
              <a:r>
                <a:rPr lang="zh-CN" altLang="en-US" sz="2000" b="1" spc="100" dirty="0">
                  <a:solidFill>
                    <a:srgbClr val="77AEE1"/>
                  </a:solidFill>
                </a:rPr>
                <a:t>这里是小标题</a:t>
              </a:r>
            </a:p>
          </p:txBody>
        </p:sp>
        <p:sp>
          <p:nvSpPr>
            <p:cNvPr id="57" name="淘宝-想搞设计PPT(倒卖必究)-57"/>
            <p:cNvSpPr txBox="1"/>
            <p:nvPr/>
          </p:nvSpPr>
          <p:spPr>
            <a:xfrm>
              <a:off x="432258" y="5217649"/>
              <a:ext cx="2740617" cy="940432"/>
            </a:xfrm>
            <a:prstGeom prst="rect">
              <a:avLst/>
            </a:prstGeom>
            <a:noFill/>
          </p:spPr>
          <p:txBody>
            <a:bodyPr wrap="square" lIns="0" rIns="0" rtlCol="0">
              <a:normAutofit fontScale="85000" lnSpcReduction="10000"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请在这里输入你的正文，详细阐述与关键词标题相关的具体内容。</a:t>
              </a:r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A7F2033F-E571-E75E-6DDE-8EB31727209A}"/>
              </a:ext>
            </a:extLst>
          </p:cNvPr>
          <p:cNvGrpSpPr/>
          <p:nvPr/>
        </p:nvGrpSpPr>
        <p:grpSpPr>
          <a:xfrm>
            <a:off x="307394" y="147389"/>
            <a:ext cx="11345635" cy="673349"/>
            <a:chOff x="307394" y="147389"/>
            <a:chExt cx="11345635" cy="673349"/>
          </a:xfrm>
        </p:grpSpPr>
        <p:sp>
          <p:nvSpPr>
            <p:cNvPr id="86" name="淘宝-想搞设计PPT(倒卖必究)-86">
              <a:extLst>
                <a:ext uri="{FF2B5EF4-FFF2-40B4-BE49-F238E27FC236}">
                  <a16:creationId xmlns:a16="http://schemas.microsoft.com/office/drawing/2014/main" id="{DA57D8CC-336A-63D7-11FB-65768E03117B}"/>
                </a:ext>
              </a:extLst>
            </p:cNvPr>
            <p:cNvSpPr/>
            <p:nvPr/>
          </p:nvSpPr>
          <p:spPr>
            <a:xfrm>
              <a:off x="307394" y="147389"/>
              <a:ext cx="594613" cy="594613"/>
            </a:xfrm>
            <a:prstGeom prst="ellipse">
              <a:avLst/>
            </a:prstGeom>
            <a:solidFill>
              <a:srgbClr val="A4C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淘宝-想搞设计PPT(倒卖必究)-87">
              <a:extLst>
                <a:ext uri="{FF2B5EF4-FFF2-40B4-BE49-F238E27FC236}">
                  <a16:creationId xmlns:a16="http://schemas.microsoft.com/office/drawing/2014/main" id="{D305D6DE-BF0E-A84D-648B-9C0A266E6737}"/>
                </a:ext>
              </a:extLst>
            </p:cNvPr>
            <p:cNvSpPr txBox="1">
              <a:spLocks/>
            </p:cNvSpPr>
            <p:nvPr/>
          </p:nvSpPr>
          <p:spPr>
            <a:xfrm>
              <a:off x="902007" y="242680"/>
              <a:ext cx="7282912" cy="523220"/>
            </a:xfrm>
            <a:prstGeom prst="rect">
              <a:avLst/>
            </a:prstGeom>
          </p:spPr>
          <p:txBody>
            <a:bodyPr vert="horz" lIns="91440" tIns="45720" rIns="91440" bIns="0" rtlCol="0" anchor="b" anchorCtr="0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800" b="1" kern="1200" spc="100" baseline="0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  <a:cs typeface="+mn-cs"/>
                </a:defRPr>
              </a:lvl1pPr>
            </a:lstStyle>
            <a:p>
              <a:r>
                <a:rPr lang="zh-CN" altLang="en-US" dirty="0">
                  <a:solidFill/>
                </a:rPr>
                <a:t>单击此处输入标题</a:t>
              </a:r>
            </a:p>
          </p:txBody>
        </p:sp>
        <p:pic>
          <p:nvPicPr>
            <p:cNvPr id="90" name="Picture 89" descr="华中科技大学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88510" y="147389"/>
              <a:ext cx="1764519" cy="387563"/>
            </a:xfrm>
            <a:prstGeom prst="rect">
              <a:avLst/>
            </a:prstGeom>
          </p:spPr>
        </p:pic>
        <p:sp>
          <p:nvSpPr>
            <p:cNvPr id="89" name="淘宝-想搞设计PPT(倒卖必究)-89">
              <a:extLst>
                <a:ext uri="{FF2B5EF4-FFF2-40B4-BE49-F238E27FC236}">
                  <a16:creationId xmlns:a16="http://schemas.microsoft.com/office/drawing/2014/main" id="{04DC3531-36FF-5E8D-AF0B-AD39A321F03B}"/>
                </a:ext>
              </a:extLst>
            </p:cNvPr>
            <p:cNvSpPr/>
            <p:nvPr/>
          </p:nvSpPr>
          <p:spPr>
            <a:xfrm>
              <a:off x="660400" y="814388"/>
              <a:ext cx="10858500" cy="6350"/>
            </a:xfrm>
            <a:custGeom>
              <a:avLst/>
              <a:gdLst>
                <a:gd name="connsiteX0" fmla="*/ 0 w 10858500"/>
                <a:gd name="connsiteY0" fmla="*/ 0 h 6350"/>
                <a:gd name="connsiteX1" fmla="*/ 10858500 w 10858500"/>
                <a:gd name="connsiteY1" fmla="*/ 0 h 6350"/>
                <a:gd name="connsiteX2" fmla="*/ 10858500 w 10858500"/>
                <a:gd name="connsiteY2" fmla="*/ 6350 h 6350"/>
                <a:gd name="connsiteX3" fmla="*/ 0 w 10858500"/>
                <a:gd name="connsiteY3" fmla="*/ 6350 h 6350"/>
                <a:gd name="connsiteX4" fmla="*/ 0 w 10858500"/>
                <a:gd name="connsiteY4" fmla="*/ 0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58500" h="6350">
                  <a:moveTo>
                    <a:pt x="0" y="0"/>
                  </a:moveTo>
                  <a:lnTo>
                    <a:pt x="10858500" y="0"/>
                  </a:lnTo>
                  <a:lnTo>
                    <a:pt x="10858500" y="6350"/>
                  </a:lnTo>
                  <a:lnTo>
                    <a:pt x="0" y="6350"/>
                  </a:lnTo>
                  <a:lnTo>
                    <a:pt x="0" y="0"/>
                  </a:lnTo>
                </a:path>
              </a:pathLst>
            </a:custGeom>
            <a:solidFill>
              <a:srgbClr val="0671D2"/>
            </a:solidFill>
            <a:ln w="127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淘宝-想搞设计PPT(倒卖必究)-2">
            <a:extLst>
              <a:ext uri="{FF2B5EF4-FFF2-40B4-BE49-F238E27FC236}">
                <a16:creationId xmlns:a16="http://schemas.microsoft.com/office/drawing/2014/main" id="{6776F599-BF6A-84A7-08D3-B018E6C0C048}"/>
              </a:ext>
            </a:extLst>
          </p:cNvPr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045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153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淘宝-想搞设计PPT(倒卖必究)-7"/>
          <p:cNvCxnSpPr/>
          <p:nvPr/>
        </p:nvCxnSpPr>
        <p:spPr>
          <a:xfrm>
            <a:off x="577850" y="3581400"/>
            <a:ext cx="6203950" cy="0"/>
          </a:xfrm>
          <a:prstGeom prst="straightConnector1">
            <a:avLst/>
          </a:prstGeom>
          <a:ln w="19050">
            <a:solidFill>
              <a:srgbClr val="52A9F7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淘宝-想搞设计PPT(倒卖必究)-10"/>
          <p:cNvCxnSpPr/>
          <p:nvPr/>
        </p:nvCxnSpPr>
        <p:spPr>
          <a:xfrm flipV="1">
            <a:off x="3679825" y="1016000"/>
            <a:ext cx="0" cy="5257800"/>
          </a:xfrm>
          <a:prstGeom prst="straightConnector1">
            <a:avLst/>
          </a:prstGeom>
          <a:ln w="19050">
            <a:solidFill>
              <a:srgbClr val="8399AC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淘宝-想搞设计PPT(倒卖必究)-12"/>
          <p:cNvSpPr txBox="1"/>
          <p:nvPr/>
        </p:nvSpPr>
        <p:spPr>
          <a:xfrm>
            <a:off x="8225415" y="1842472"/>
            <a:ext cx="3360797" cy="1541085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请在这里输入你的正文，详细阐述与关键词标题相关的具体内容。</a:t>
            </a:r>
          </a:p>
        </p:txBody>
      </p:sp>
      <p:sp>
        <p:nvSpPr>
          <p:cNvPr id="13" name="淘宝-想搞设计PPT(倒卖必究)-13"/>
          <p:cNvSpPr txBox="1"/>
          <p:nvPr/>
        </p:nvSpPr>
        <p:spPr>
          <a:xfrm>
            <a:off x="8225415" y="1257006"/>
            <a:ext cx="3293485" cy="561334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spc="100" dirty="0">
                <a:solidFill>
                  <a:srgbClr val="04559D"/>
                </a:solidFill>
              </a:rPr>
              <a:t>插入小标题</a:t>
            </a:r>
          </a:p>
        </p:txBody>
      </p:sp>
      <p:sp>
        <p:nvSpPr>
          <p:cNvPr id="14" name="淘宝-想搞设计PPT(倒卖必究)-14"/>
          <p:cNvSpPr txBox="1"/>
          <p:nvPr/>
        </p:nvSpPr>
        <p:spPr>
          <a:xfrm>
            <a:off x="8225415" y="4440822"/>
            <a:ext cx="3360797" cy="1541085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请在这里输入你的正文，详细阐述与关键词标题相关的具体内容。</a:t>
            </a:r>
          </a:p>
        </p:txBody>
      </p:sp>
      <p:sp>
        <p:nvSpPr>
          <p:cNvPr id="15" name="淘宝-想搞设计PPT(倒卖必究)-15"/>
          <p:cNvSpPr txBox="1"/>
          <p:nvPr/>
        </p:nvSpPr>
        <p:spPr>
          <a:xfrm>
            <a:off x="8225415" y="3855356"/>
            <a:ext cx="3293485" cy="561334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spc="100" dirty="0">
                <a:solidFill>
                  <a:srgbClr val="04559D"/>
                </a:solidFill>
              </a:rPr>
              <a:t>插入小标题</a:t>
            </a:r>
          </a:p>
        </p:txBody>
      </p:sp>
      <p:cxnSp>
        <p:nvCxnSpPr>
          <p:cNvPr id="16" name="淘宝-想搞设计PPT(倒卖必究)-16"/>
          <p:cNvCxnSpPr/>
          <p:nvPr/>
        </p:nvCxnSpPr>
        <p:spPr>
          <a:xfrm>
            <a:off x="8225415" y="3567046"/>
            <a:ext cx="3293485" cy="0"/>
          </a:xfrm>
          <a:prstGeom prst="line">
            <a:avLst/>
          </a:prstGeom>
          <a:ln>
            <a:solidFill>
              <a:srgbClr val="6E7073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淘宝-想搞设计PPT(倒卖必究)-17"/>
          <p:cNvSpPr txBox="1"/>
          <p:nvPr/>
        </p:nvSpPr>
        <p:spPr>
          <a:xfrm>
            <a:off x="577850" y="3644900"/>
            <a:ext cx="53860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pc="300" dirty="0">
                <a:solidFill>
                  <a:srgbClr val="0486FA"/>
                </a:solidFill>
              </a:rPr>
              <a:t>感性</a:t>
            </a:r>
          </a:p>
        </p:txBody>
      </p:sp>
      <p:sp>
        <p:nvSpPr>
          <p:cNvPr id="18" name="淘宝-想搞设计PPT(倒卖必究)-18"/>
          <p:cNvSpPr txBox="1"/>
          <p:nvPr/>
        </p:nvSpPr>
        <p:spPr>
          <a:xfrm>
            <a:off x="6243192" y="3644900"/>
            <a:ext cx="53860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pc="300" dirty="0">
                <a:solidFill>
                  <a:srgbClr val="0486FA"/>
                </a:solidFill>
              </a:rPr>
              <a:t>理性</a:t>
            </a:r>
          </a:p>
        </p:txBody>
      </p:sp>
      <p:sp>
        <p:nvSpPr>
          <p:cNvPr id="19" name="淘宝-想搞设计PPT(倒卖必究)-19"/>
          <p:cNvSpPr txBox="1"/>
          <p:nvPr/>
        </p:nvSpPr>
        <p:spPr>
          <a:xfrm>
            <a:off x="3004692" y="1016000"/>
            <a:ext cx="53860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zh-CN" altLang="en-US" spc="300" dirty="0">
                <a:solidFill>
                  <a:schemeClr val="tx2">
                    <a:lumMod val="75000"/>
                  </a:schemeClr>
                </a:solidFill>
              </a:rPr>
              <a:t>高端</a:t>
            </a:r>
          </a:p>
        </p:txBody>
      </p:sp>
      <p:sp>
        <p:nvSpPr>
          <p:cNvPr id="20" name="淘宝-想搞设计PPT(倒卖必究)-20"/>
          <p:cNvSpPr txBox="1"/>
          <p:nvPr/>
        </p:nvSpPr>
        <p:spPr>
          <a:xfrm>
            <a:off x="3004692" y="5996801"/>
            <a:ext cx="53860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zh-CN" altLang="en-US" spc="300" dirty="0">
                <a:solidFill>
                  <a:schemeClr val="tx2">
                    <a:lumMod val="75000"/>
                  </a:schemeClr>
                </a:solidFill>
              </a:rPr>
              <a:t>大众</a:t>
            </a:r>
          </a:p>
        </p:txBody>
      </p:sp>
      <p:sp>
        <p:nvSpPr>
          <p:cNvPr id="21" name="淘宝-想搞设计PPT(倒卖必究)-21"/>
          <p:cNvSpPr/>
          <p:nvPr/>
        </p:nvSpPr>
        <p:spPr>
          <a:xfrm>
            <a:off x="4070050" y="2724093"/>
            <a:ext cx="594306" cy="594306"/>
          </a:xfrm>
          <a:prstGeom prst="ellipse">
            <a:avLst/>
          </a:prstGeom>
          <a:solidFill>
            <a:srgbClr val="067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淘宝-想搞设计PPT(倒卖必究)-22"/>
          <p:cNvSpPr/>
          <p:nvPr/>
        </p:nvSpPr>
        <p:spPr>
          <a:xfrm>
            <a:off x="4003675" y="1818340"/>
            <a:ext cx="473075" cy="473075"/>
          </a:xfrm>
          <a:prstGeom prst="ellips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bg1">
                  <a:lumMod val="8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淘宝-想搞设计PPT(倒卖必究)-23"/>
          <p:cNvSpPr/>
          <p:nvPr/>
        </p:nvSpPr>
        <p:spPr>
          <a:xfrm>
            <a:off x="5081083" y="2050115"/>
            <a:ext cx="583231" cy="583231"/>
          </a:xfrm>
          <a:prstGeom prst="ellips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bg1">
                  <a:lumMod val="8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淘宝-想搞设计PPT(倒卖必究)-24"/>
          <p:cNvSpPr/>
          <p:nvPr/>
        </p:nvSpPr>
        <p:spPr>
          <a:xfrm>
            <a:off x="4187891" y="4106741"/>
            <a:ext cx="473075" cy="473075"/>
          </a:xfrm>
          <a:prstGeom prst="ellips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bg1">
                  <a:lumMod val="8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淘宝-想搞设计PPT(倒卖必究)-25"/>
          <p:cNvSpPr/>
          <p:nvPr/>
        </p:nvSpPr>
        <p:spPr>
          <a:xfrm>
            <a:off x="5159506" y="4412470"/>
            <a:ext cx="623811" cy="623811"/>
          </a:xfrm>
          <a:prstGeom prst="ellips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bg1">
                  <a:lumMod val="8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淘宝-想搞设计PPT(倒卖必究)-26"/>
          <p:cNvSpPr/>
          <p:nvPr/>
        </p:nvSpPr>
        <p:spPr>
          <a:xfrm>
            <a:off x="2768154" y="5076052"/>
            <a:ext cx="473075" cy="473075"/>
          </a:xfrm>
          <a:prstGeom prst="ellips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bg1">
                  <a:lumMod val="8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淘宝-想搞设计PPT(倒卖必究)-27"/>
          <p:cNvSpPr/>
          <p:nvPr/>
        </p:nvSpPr>
        <p:spPr>
          <a:xfrm>
            <a:off x="2220844" y="3998099"/>
            <a:ext cx="473075" cy="473075"/>
          </a:xfrm>
          <a:prstGeom prst="ellips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bg1">
                  <a:lumMod val="8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淘宝-想搞设计PPT(倒卖必究)-28"/>
          <p:cNvSpPr/>
          <p:nvPr/>
        </p:nvSpPr>
        <p:spPr>
          <a:xfrm>
            <a:off x="1078385" y="4491113"/>
            <a:ext cx="584938" cy="584938"/>
          </a:xfrm>
          <a:prstGeom prst="ellips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bg1">
                  <a:lumMod val="8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淘宝-想搞设计PPT(倒卖必究)-29"/>
          <p:cNvSpPr/>
          <p:nvPr/>
        </p:nvSpPr>
        <p:spPr>
          <a:xfrm>
            <a:off x="1355427" y="1842472"/>
            <a:ext cx="720177" cy="720177"/>
          </a:xfrm>
          <a:prstGeom prst="ellips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bg1">
                  <a:lumMod val="8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淘宝-想搞设计PPT(倒卖必究)-30"/>
          <p:cNvSpPr/>
          <p:nvPr/>
        </p:nvSpPr>
        <p:spPr>
          <a:xfrm>
            <a:off x="2465828" y="2525265"/>
            <a:ext cx="635122" cy="635122"/>
          </a:xfrm>
          <a:prstGeom prst="ellips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bg1">
                  <a:lumMod val="8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CAC1F769-8A96-0B06-3E05-11F1033B3363}"/>
              </a:ext>
            </a:extLst>
          </p:cNvPr>
          <p:cNvGrpSpPr/>
          <p:nvPr/>
        </p:nvGrpSpPr>
        <p:grpSpPr>
          <a:xfrm>
            <a:off x="307394" y="147389"/>
            <a:ext cx="11345635" cy="673349"/>
            <a:chOff x="307394" y="147389"/>
            <a:chExt cx="11345635" cy="673349"/>
          </a:xfrm>
        </p:grpSpPr>
        <p:sp>
          <p:nvSpPr>
            <p:cNvPr id="76" name="淘宝-想搞设计PPT(倒卖必究)-76">
              <a:extLst>
                <a:ext uri="{FF2B5EF4-FFF2-40B4-BE49-F238E27FC236}">
                  <a16:creationId xmlns:a16="http://schemas.microsoft.com/office/drawing/2014/main" id="{F6CC712C-3DBB-32A2-E9F6-65687A2FB47C}"/>
                </a:ext>
              </a:extLst>
            </p:cNvPr>
            <p:cNvSpPr/>
            <p:nvPr/>
          </p:nvSpPr>
          <p:spPr>
            <a:xfrm>
              <a:off x="307394" y="147389"/>
              <a:ext cx="594613" cy="594613"/>
            </a:xfrm>
            <a:prstGeom prst="ellipse">
              <a:avLst/>
            </a:prstGeom>
            <a:solidFill>
              <a:srgbClr val="A4C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淘宝-想搞设计PPT(倒卖必究)-77">
              <a:extLst>
                <a:ext uri="{FF2B5EF4-FFF2-40B4-BE49-F238E27FC236}">
                  <a16:creationId xmlns:a16="http://schemas.microsoft.com/office/drawing/2014/main" id="{217229CE-1CEC-6ED9-4EF6-E01520E7ED09}"/>
                </a:ext>
              </a:extLst>
            </p:cNvPr>
            <p:cNvSpPr txBox="1">
              <a:spLocks/>
            </p:cNvSpPr>
            <p:nvPr/>
          </p:nvSpPr>
          <p:spPr>
            <a:xfrm>
              <a:off x="902007" y="242680"/>
              <a:ext cx="7282912" cy="523220"/>
            </a:xfrm>
            <a:prstGeom prst="rect">
              <a:avLst/>
            </a:prstGeom>
          </p:spPr>
          <p:txBody>
            <a:bodyPr vert="horz" lIns="91440" tIns="45720" rIns="91440" bIns="0" rtlCol="0" anchor="b" anchorCtr="0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800" b="1" kern="1200" spc="100" baseline="0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  <a:cs typeface="+mn-cs"/>
                </a:defRPr>
              </a:lvl1pPr>
            </a:lstStyle>
            <a:p>
              <a:r>
                <a:rPr lang="zh-CN" altLang="en-US" dirty="0">
                  <a:solidFill/>
                </a:rPr>
                <a:t>单击此处输入标题</a:t>
              </a:r>
            </a:p>
          </p:txBody>
        </p:sp>
        <p:pic>
          <p:nvPicPr>
            <p:cNvPr id="80" name="Picture 79" descr="华中科技大学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88510" y="147389"/>
              <a:ext cx="1764519" cy="387563"/>
            </a:xfrm>
            <a:prstGeom prst="rect">
              <a:avLst/>
            </a:prstGeom>
          </p:spPr>
        </p:pic>
        <p:sp>
          <p:nvSpPr>
            <p:cNvPr id="79" name="淘宝-想搞设计PPT(倒卖必究)-79">
              <a:extLst>
                <a:ext uri="{FF2B5EF4-FFF2-40B4-BE49-F238E27FC236}">
                  <a16:creationId xmlns:a16="http://schemas.microsoft.com/office/drawing/2014/main" id="{88A37EBF-F5A4-5476-96B9-83BCF81AFDA1}"/>
                </a:ext>
              </a:extLst>
            </p:cNvPr>
            <p:cNvSpPr/>
            <p:nvPr/>
          </p:nvSpPr>
          <p:spPr>
            <a:xfrm>
              <a:off x="660400" y="814388"/>
              <a:ext cx="10858500" cy="6350"/>
            </a:xfrm>
            <a:custGeom>
              <a:avLst/>
              <a:gdLst>
                <a:gd name="connsiteX0" fmla="*/ 0 w 10858500"/>
                <a:gd name="connsiteY0" fmla="*/ 0 h 6350"/>
                <a:gd name="connsiteX1" fmla="*/ 10858500 w 10858500"/>
                <a:gd name="connsiteY1" fmla="*/ 0 h 6350"/>
                <a:gd name="connsiteX2" fmla="*/ 10858500 w 10858500"/>
                <a:gd name="connsiteY2" fmla="*/ 6350 h 6350"/>
                <a:gd name="connsiteX3" fmla="*/ 0 w 10858500"/>
                <a:gd name="connsiteY3" fmla="*/ 6350 h 6350"/>
                <a:gd name="connsiteX4" fmla="*/ 0 w 10858500"/>
                <a:gd name="connsiteY4" fmla="*/ 0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58500" h="6350">
                  <a:moveTo>
                    <a:pt x="0" y="0"/>
                  </a:moveTo>
                  <a:lnTo>
                    <a:pt x="10858500" y="0"/>
                  </a:lnTo>
                  <a:lnTo>
                    <a:pt x="10858500" y="6350"/>
                  </a:lnTo>
                  <a:lnTo>
                    <a:pt x="0" y="6350"/>
                  </a:lnTo>
                  <a:lnTo>
                    <a:pt x="0" y="0"/>
                  </a:lnTo>
                </a:path>
              </a:pathLst>
            </a:custGeom>
            <a:solidFill>
              <a:srgbClr val="0671D2"/>
            </a:solidFill>
            <a:ln w="127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淘宝-想搞设计PPT(倒卖必究)-2">
            <a:extLst>
              <a:ext uri="{FF2B5EF4-FFF2-40B4-BE49-F238E27FC236}">
                <a16:creationId xmlns:a16="http://schemas.microsoft.com/office/drawing/2014/main" id="{ADC6919C-BB5C-57A0-062F-CEB2DD18A3CB}"/>
              </a:ext>
            </a:extLst>
          </p:cNvPr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045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8954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淘宝-想搞设计PPT(倒卖必究)-91"/>
          <p:cNvSpPr/>
          <p:nvPr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rgbClr val="045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3548272" y="1300577"/>
            <a:ext cx="3604389" cy="987695"/>
            <a:chOff x="4816535" y="811917"/>
            <a:chExt cx="3604389" cy="987695"/>
          </a:xfrm>
        </p:grpSpPr>
        <p:sp>
          <p:nvSpPr>
            <p:cNvPr id="29" name="淘宝-想搞设计PPT(倒卖必究)-29"/>
            <p:cNvSpPr txBox="1"/>
            <p:nvPr/>
          </p:nvSpPr>
          <p:spPr>
            <a:xfrm>
              <a:off x="4816535" y="811917"/>
              <a:ext cx="7793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spc="300" dirty="0">
                  <a:solidFill>
                    <a:srgbClr val="04559D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4400" spc="300" dirty="0">
                <a:solidFill>
                  <a:srgbClr val="A3010B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" name="淘宝-想搞设计PPT(倒卖必究)-10"/>
            <p:cNvSpPr txBox="1"/>
            <p:nvPr/>
          </p:nvSpPr>
          <p:spPr>
            <a:xfrm>
              <a:off x="5576876" y="977361"/>
              <a:ext cx="1774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spc="300" dirty="0">
                  <a:solidFill>
                    <a:schemeClr val="tx2">
                      <a:lumMod val="50000"/>
                    </a:schemeClr>
                  </a:solidFill>
                </a:rPr>
                <a:t>课题背景</a:t>
              </a:r>
            </a:p>
          </p:txBody>
        </p:sp>
        <p:sp>
          <p:nvSpPr>
            <p:cNvPr id="11" name="淘宝-想搞设计PPT(倒卖必究)-11"/>
            <p:cNvSpPr txBox="1"/>
            <p:nvPr/>
          </p:nvSpPr>
          <p:spPr>
            <a:xfrm>
              <a:off x="5576876" y="1461058"/>
              <a:ext cx="28440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spc="100" dirty="0">
                  <a:solidFill>
                    <a:schemeClr val="bg1">
                      <a:lumMod val="75000"/>
                    </a:schemeClr>
                  </a:solidFill>
                </a:rPr>
                <a:t>Background of the project</a:t>
              </a:r>
              <a:endParaRPr lang="zh-CN" altLang="en-US" sz="1600" spc="1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608766" y="1207597"/>
            <a:ext cx="2696209" cy="1080675"/>
            <a:chOff x="7914503" y="718937"/>
            <a:chExt cx="2696209" cy="1080675"/>
          </a:xfrm>
        </p:grpSpPr>
        <p:sp>
          <p:nvSpPr>
            <p:cNvPr id="30" name="淘宝-想搞设计PPT(倒卖必究)-30"/>
            <p:cNvSpPr txBox="1"/>
            <p:nvPr/>
          </p:nvSpPr>
          <p:spPr>
            <a:xfrm>
              <a:off x="7914503" y="718937"/>
              <a:ext cx="84830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spc="300" dirty="0">
                  <a:solidFill>
                    <a:srgbClr val="04559D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4400" spc="300" dirty="0">
                <a:solidFill>
                  <a:srgbClr val="A3010B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4" name="淘宝-想搞设计PPT(倒卖必究)-14"/>
            <p:cNvSpPr txBox="1"/>
            <p:nvPr/>
          </p:nvSpPr>
          <p:spPr>
            <a:xfrm>
              <a:off x="8704421" y="977361"/>
              <a:ext cx="1774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spc="300" dirty="0">
                  <a:solidFill>
                    <a:schemeClr val="tx2">
                      <a:lumMod val="50000"/>
                    </a:schemeClr>
                  </a:solidFill>
                </a:rPr>
                <a:t>项目进展</a:t>
              </a:r>
            </a:p>
          </p:txBody>
        </p:sp>
        <p:sp>
          <p:nvSpPr>
            <p:cNvPr id="15" name="淘宝-想搞设计PPT(倒卖必究)-15"/>
            <p:cNvSpPr txBox="1"/>
            <p:nvPr/>
          </p:nvSpPr>
          <p:spPr>
            <a:xfrm>
              <a:off x="8704421" y="1461058"/>
              <a:ext cx="19062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spc="100" dirty="0">
                  <a:solidFill>
                    <a:schemeClr val="bg1">
                      <a:lumMod val="75000"/>
                    </a:schemeClr>
                  </a:solidFill>
                </a:rPr>
                <a:t>Project Progress</a:t>
              </a:r>
              <a:endParaRPr lang="zh-CN" altLang="en-US" sz="1600" spc="1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490817" y="2981089"/>
            <a:ext cx="3515842" cy="967348"/>
            <a:chOff x="4759080" y="2492429"/>
            <a:chExt cx="3515842" cy="967348"/>
          </a:xfrm>
        </p:grpSpPr>
        <p:sp>
          <p:nvSpPr>
            <p:cNvPr id="31" name="淘宝-想搞设计PPT(倒卖必究)-31"/>
            <p:cNvSpPr txBox="1"/>
            <p:nvPr/>
          </p:nvSpPr>
          <p:spPr>
            <a:xfrm>
              <a:off x="4759080" y="2492429"/>
              <a:ext cx="86433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spc="300" dirty="0">
                  <a:solidFill>
                    <a:srgbClr val="04559D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4400" spc="300" dirty="0">
                <a:solidFill>
                  <a:srgbClr val="A3010B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7" name="淘宝-想搞设计PPT(倒卖必究)-17"/>
            <p:cNvSpPr txBox="1"/>
            <p:nvPr/>
          </p:nvSpPr>
          <p:spPr>
            <a:xfrm>
              <a:off x="5576876" y="2637526"/>
              <a:ext cx="1774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spc="300" dirty="0">
                  <a:solidFill>
                    <a:schemeClr val="tx2">
                      <a:lumMod val="50000"/>
                    </a:schemeClr>
                  </a:solidFill>
                </a:rPr>
                <a:t>结论分析</a:t>
              </a:r>
            </a:p>
          </p:txBody>
        </p:sp>
        <p:sp>
          <p:nvSpPr>
            <p:cNvPr id="18" name="淘宝-想搞设计PPT(倒卖必究)-18"/>
            <p:cNvSpPr txBox="1"/>
            <p:nvPr/>
          </p:nvSpPr>
          <p:spPr>
            <a:xfrm>
              <a:off x="5576876" y="3121223"/>
              <a:ext cx="26980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spc="100" dirty="0">
                  <a:solidFill>
                    <a:schemeClr val="bg1">
                      <a:lumMod val="75000"/>
                    </a:schemeClr>
                  </a:solidFill>
                </a:rPr>
                <a:t>Conclusion and Analysis</a:t>
              </a:r>
              <a:endParaRPr lang="zh-CN" altLang="en-US" sz="1600" spc="1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7608766" y="2950639"/>
            <a:ext cx="3423972" cy="997798"/>
            <a:chOff x="7914503" y="2461979"/>
            <a:chExt cx="3423972" cy="997798"/>
          </a:xfrm>
        </p:grpSpPr>
        <p:sp>
          <p:nvSpPr>
            <p:cNvPr id="32" name="淘宝-想搞设计PPT(倒卖必究)-32"/>
            <p:cNvSpPr txBox="1"/>
            <p:nvPr/>
          </p:nvSpPr>
          <p:spPr>
            <a:xfrm>
              <a:off x="7914503" y="2461979"/>
              <a:ext cx="84670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spc="300" dirty="0">
                  <a:solidFill>
                    <a:srgbClr val="04559D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4400" spc="300" dirty="0">
                <a:solidFill>
                  <a:srgbClr val="A3010B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0" name="淘宝-想搞设计PPT(倒卖必究)-20"/>
            <p:cNvSpPr txBox="1"/>
            <p:nvPr/>
          </p:nvSpPr>
          <p:spPr>
            <a:xfrm>
              <a:off x="8704421" y="2637526"/>
              <a:ext cx="1774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spc="300" dirty="0">
                  <a:solidFill>
                    <a:schemeClr val="tx2">
                      <a:lumMod val="50000"/>
                    </a:schemeClr>
                  </a:solidFill>
                </a:rPr>
                <a:t>问题剖析</a:t>
              </a:r>
            </a:p>
          </p:txBody>
        </p:sp>
        <p:sp>
          <p:nvSpPr>
            <p:cNvPr id="21" name="淘宝-想搞设计PPT(倒卖必究)-21"/>
            <p:cNvSpPr txBox="1"/>
            <p:nvPr/>
          </p:nvSpPr>
          <p:spPr>
            <a:xfrm>
              <a:off x="8704421" y="3121223"/>
              <a:ext cx="26340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spc="100" dirty="0">
                  <a:solidFill>
                    <a:schemeClr val="bg1">
                      <a:lumMod val="75000"/>
                    </a:schemeClr>
                  </a:solidFill>
                </a:rPr>
                <a:t>Analysis of the Problem</a:t>
              </a:r>
              <a:endParaRPr lang="zh-CN" altLang="en-US" sz="1600" spc="1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3490817" y="4661601"/>
            <a:ext cx="3038276" cy="947001"/>
            <a:chOff x="4759080" y="4172941"/>
            <a:chExt cx="3038276" cy="947001"/>
          </a:xfrm>
        </p:grpSpPr>
        <p:sp>
          <p:nvSpPr>
            <p:cNvPr id="33" name="淘宝-想搞设计PPT(倒卖必究)-33"/>
            <p:cNvSpPr txBox="1"/>
            <p:nvPr/>
          </p:nvSpPr>
          <p:spPr>
            <a:xfrm>
              <a:off x="4759080" y="4172941"/>
              <a:ext cx="86754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spc="300" dirty="0">
                  <a:solidFill>
                    <a:srgbClr val="04559D"/>
                  </a:solidFill>
                  <a:latin typeface="Impact" panose="020B0806030902050204" pitchFamily="34" charset="0"/>
                </a:rPr>
                <a:t>05</a:t>
              </a:r>
              <a:endParaRPr lang="zh-CN" altLang="en-US" sz="4400" spc="300" dirty="0">
                <a:solidFill>
                  <a:srgbClr val="A3010B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3" name="淘宝-想搞设计PPT(倒卖必究)-23"/>
            <p:cNvSpPr txBox="1"/>
            <p:nvPr/>
          </p:nvSpPr>
          <p:spPr>
            <a:xfrm>
              <a:off x="5576876" y="4297691"/>
              <a:ext cx="1774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spc="300" dirty="0">
                  <a:solidFill>
                    <a:schemeClr val="tx2">
                      <a:lumMod val="50000"/>
                    </a:schemeClr>
                  </a:solidFill>
                </a:rPr>
                <a:t>规划愿景</a:t>
              </a:r>
            </a:p>
          </p:txBody>
        </p:sp>
        <p:sp>
          <p:nvSpPr>
            <p:cNvPr id="24" name="淘宝-想搞设计PPT(倒卖必究)-24"/>
            <p:cNvSpPr txBox="1"/>
            <p:nvPr/>
          </p:nvSpPr>
          <p:spPr>
            <a:xfrm>
              <a:off x="5576876" y="4781388"/>
              <a:ext cx="2220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spc="100" dirty="0">
                  <a:solidFill>
                    <a:schemeClr val="bg1">
                      <a:lumMod val="75000"/>
                    </a:schemeClr>
                  </a:solidFill>
                </a:rPr>
                <a:t>Plans of the Project</a:t>
              </a:r>
              <a:endParaRPr lang="zh-CN" altLang="en-US" sz="1600" spc="1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39" name="淘宝-想搞设计PPT(倒卖必究)-39"/>
          <p:cNvSpPr txBox="1"/>
          <p:nvPr/>
        </p:nvSpPr>
        <p:spPr>
          <a:xfrm rot="16200000">
            <a:off x="-1646906" y="2926862"/>
            <a:ext cx="54457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spc="5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Contents </a:t>
            </a:r>
            <a:endParaRPr lang="zh-CN" altLang="en-US" sz="8800" b="1" spc="5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0" name="淘宝-想搞设计PPT(倒卖必究)-40"/>
          <p:cNvSpPr txBox="1"/>
          <p:nvPr/>
        </p:nvSpPr>
        <p:spPr>
          <a:xfrm>
            <a:off x="1116549" y="413914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600" b="1" spc="600" dirty="0">
                <a:solidFill>
                  <a:srgbClr val="04559D"/>
                </a:solidFill>
              </a:rPr>
              <a:t>结构大纲</a:t>
            </a:r>
          </a:p>
        </p:txBody>
      </p:sp>
      <p:sp>
        <p:nvSpPr>
          <p:cNvPr id="43" name="淘宝-想搞设计PPT(倒卖必究)-43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045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2" name="Picture 91" descr="华中科技大学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0702" y="116910"/>
            <a:ext cx="1793686" cy="39396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5CCF5-8895-8D81-A376-8A4F0E144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677d22b86e9b106229962a8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04314" y="-546528"/>
            <a:ext cx="12245005" cy="7653128"/>
          </a:xfrm>
          <a:prstGeom prst="rect">
            <a:avLst/>
          </a:prstGeom>
        </p:spPr>
      </p:pic>
      <p:grpSp>
        <p:nvGrpSpPr>
          <p:cNvPr id="56" name="组合 55">
            <a:extLst>
              <a:ext uri="{FF2B5EF4-FFF2-40B4-BE49-F238E27FC236}">
                <a16:creationId xmlns:a16="http://schemas.microsoft.com/office/drawing/2014/main" id="{C18B1905-DC48-712F-5A45-999CFECA11E6}"/>
              </a:ext>
            </a:extLst>
          </p:cNvPr>
          <p:cNvGrpSpPr/>
          <p:nvPr/>
        </p:nvGrpSpPr>
        <p:grpSpPr>
          <a:xfrm>
            <a:off x="4051192" y="-1042074"/>
            <a:ext cx="10978998" cy="9954885"/>
            <a:chOff x="2088900" y="-764424"/>
            <a:chExt cx="10519456" cy="9538209"/>
          </a:xfrm>
        </p:grpSpPr>
        <p:sp>
          <p:nvSpPr>
            <p:cNvPr id="23" name="淘宝-想搞设计PPT(倒卖必究)-23">
              <a:extLst>
                <a:ext uri="{FF2B5EF4-FFF2-40B4-BE49-F238E27FC236}">
                  <a16:creationId xmlns:a16="http://schemas.microsoft.com/office/drawing/2014/main" id="{063743EA-3478-5DB8-EBA0-504B6E5949FA}"/>
                </a:ext>
              </a:extLst>
            </p:cNvPr>
            <p:cNvSpPr/>
            <p:nvPr/>
          </p:nvSpPr>
          <p:spPr>
            <a:xfrm>
              <a:off x="2660389" y="-527410"/>
              <a:ext cx="1669384" cy="9277350"/>
            </a:xfrm>
            <a:custGeom>
              <a:avLst/>
              <a:gdLst>
                <a:gd name="connsiteX0" fmla="*/ 1071 w 2262566"/>
                <a:gd name="connsiteY0" fmla="*/ 0 h 9144000"/>
                <a:gd name="connsiteX1" fmla="*/ 363021 w 2262566"/>
                <a:gd name="connsiteY1" fmla="*/ 2514600 h 9144000"/>
                <a:gd name="connsiteX2" fmla="*/ 2229921 w 2262566"/>
                <a:gd name="connsiteY2" fmla="*/ 4610100 h 9144000"/>
                <a:gd name="connsiteX3" fmla="*/ 1563171 w 2262566"/>
                <a:gd name="connsiteY3" fmla="*/ 9144000 h 9144000"/>
                <a:gd name="connsiteX0" fmla="*/ 608 w 2262103"/>
                <a:gd name="connsiteY0" fmla="*/ 0 h 9144000"/>
                <a:gd name="connsiteX1" fmla="*/ 381608 w 2262103"/>
                <a:gd name="connsiteY1" fmla="*/ 1905000 h 9144000"/>
                <a:gd name="connsiteX2" fmla="*/ 2229458 w 2262103"/>
                <a:gd name="connsiteY2" fmla="*/ 4610100 h 9144000"/>
                <a:gd name="connsiteX3" fmla="*/ 1562708 w 2262103"/>
                <a:gd name="connsiteY3" fmla="*/ 9144000 h 9144000"/>
                <a:gd name="connsiteX0" fmla="*/ 10661 w 2272156"/>
                <a:gd name="connsiteY0" fmla="*/ 0 h 9144000"/>
                <a:gd name="connsiteX1" fmla="*/ 296411 w 2272156"/>
                <a:gd name="connsiteY1" fmla="*/ 1962150 h 9144000"/>
                <a:gd name="connsiteX2" fmla="*/ 2239511 w 2272156"/>
                <a:gd name="connsiteY2" fmla="*/ 4610100 h 9144000"/>
                <a:gd name="connsiteX3" fmla="*/ 1572761 w 2272156"/>
                <a:gd name="connsiteY3" fmla="*/ 9144000 h 9144000"/>
                <a:gd name="connsiteX0" fmla="*/ 35 w 2261530"/>
                <a:gd name="connsiteY0" fmla="*/ 0 h 9144000"/>
                <a:gd name="connsiteX1" fmla="*/ 857285 w 2261530"/>
                <a:gd name="connsiteY1" fmla="*/ 1962150 h 9144000"/>
                <a:gd name="connsiteX2" fmla="*/ 2228885 w 2261530"/>
                <a:gd name="connsiteY2" fmla="*/ 4610100 h 9144000"/>
                <a:gd name="connsiteX3" fmla="*/ 1562135 w 2261530"/>
                <a:gd name="connsiteY3" fmla="*/ 9144000 h 9144000"/>
                <a:gd name="connsiteX0" fmla="*/ 318 w 1728413"/>
                <a:gd name="connsiteY0" fmla="*/ 0 h 9277350"/>
                <a:gd name="connsiteX1" fmla="*/ 324168 w 1728413"/>
                <a:gd name="connsiteY1" fmla="*/ 2095500 h 9277350"/>
                <a:gd name="connsiteX2" fmla="*/ 1695768 w 1728413"/>
                <a:gd name="connsiteY2" fmla="*/ 4743450 h 9277350"/>
                <a:gd name="connsiteX3" fmla="*/ 1029018 w 1728413"/>
                <a:gd name="connsiteY3" fmla="*/ 9277350 h 9277350"/>
                <a:gd name="connsiteX0" fmla="*/ 3233 w 1731328"/>
                <a:gd name="connsiteY0" fmla="*/ 0 h 9277350"/>
                <a:gd name="connsiteX1" fmla="*/ 250883 w 1731328"/>
                <a:gd name="connsiteY1" fmla="*/ 2438400 h 9277350"/>
                <a:gd name="connsiteX2" fmla="*/ 1698683 w 1731328"/>
                <a:gd name="connsiteY2" fmla="*/ 4743450 h 9277350"/>
                <a:gd name="connsiteX3" fmla="*/ 1031933 w 1731328"/>
                <a:gd name="connsiteY3" fmla="*/ 9277350 h 9277350"/>
                <a:gd name="connsiteX0" fmla="*/ 5305 w 1825599"/>
                <a:gd name="connsiteY0" fmla="*/ 0 h 9277350"/>
                <a:gd name="connsiteX1" fmla="*/ 252955 w 1825599"/>
                <a:gd name="connsiteY1" fmla="*/ 2438400 h 9277350"/>
                <a:gd name="connsiteX2" fmla="*/ 1796005 w 1825599"/>
                <a:gd name="connsiteY2" fmla="*/ 5010150 h 9277350"/>
                <a:gd name="connsiteX3" fmla="*/ 1034005 w 1825599"/>
                <a:gd name="connsiteY3" fmla="*/ 9277350 h 9277350"/>
                <a:gd name="connsiteX0" fmla="*/ 5305 w 1809222"/>
                <a:gd name="connsiteY0" fmla="*/ 0 h 9277350"/>
                <a:gd name="connsiteX1" fmla="*/ 252955 w 1809222"/>
                <a:gd name="connsiteY1" fmla="*/ 2438400 h 9277350"/>
                <a:gd name="connsiteX2" fmla="*/ 1796005 w 1809222"/>
                <a:gd name="connsiteY2" fmla="*/ 5010150 h 9277350"/>
                <a:gd name="connsiteX3" fmla="*/ 1034005 w 1809222"/>
                <a:gd name="connsiteY3" fmla="*/ 9277350 h 9277350"/>
                <a:gd name="connsiteX0" fmla="*/ 2594 w 1675488"/>
                <a:gd name="connsiteY0" fmla="*/ 0 h 9277350"/>
                <a:gd name="connsiteX1" fmla="*/ 250244 w 1675488"/>
                <a:gd name="connsiteY1" fmla="*/ 2438400 h 9277350"/>
                <a:gd name="connsiteX2" fmla="*/ 1659944 w 1675488"/>
                <a:gd name="connsiteY2" fmla="*/ 5029200 h 9277350"/>
                <a:gd name="connsiteX3" fmla="*/ 1031294 w 1675488"/>
                <a:gd name="connsiteY3" fmla="*/ 9277350 h 9277350"/>
                <a:gd name="connsiteX0" fmla="*/ 2594 w 1669384"/>
                <a:gd name="connsiteY0" fmla="*/ 0 h 9277350"/>
                <a:gd name="connsiteX1" fmla="*/ 250244 w 1669384"/>
                <a:gd name="connsiteY1" fmla="*/ 2438400 h 9277350"/>
                <a:gd name="connsiteX2" fmla="*/ 1659944 w 1669384"/>
                <a:gd name="connsiteY2" fmla="*/ 5029200 h 9277350"/>
                <a:gd name="connsiteX3" fmla="*/ 878894 w 1669384"/>
                <a:gd name="connsiteY3" fmla="*/ 9277350 h 927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384" h="9277350">
                  <a:moveTo>
                    <a:pt x="2594" y="0"/>
                  </a:moveTo>
                  <a:cubicBezTo>
                    <a:pt x="-2169" y="873125"/>
                    <a:pt x="-25981" y="1600200"/>
                    <a:pt x="250244" y="2438400"/>
                  </a:cubicBezTo>
                  <a:cubicBezTo>
                    <a:pt x="526469" y="3276600"/>
                    <a:pt x="1555169" y="3889375"/>
                    <a:pt x="1659944" y="5029200"/>
                  </a:cubicBezTo>
                  <a:cubicBezTo>
                    <a:pt x="1764719" y="6169025"/>
                    <a:pt x="964619" y="8597900"/>
                    <a:pt x="878894" y="9277350"/>
                  </a:cubicBezTo>
                </a:path>
              </a:pathLst>
            </a:custGeom>
            <a:noFill/>
            <a:ln w="381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淘宝-想搞设计PPT(倒卖必究)-25">
              <a:extLst>
                <a:ext uri="{FF2B5EF4-FFF2-40B4-BE49-F238E27FC236}">
                  <a16:creationId xmlns:a16="http://schemas.microsoft.com/office/drawing/2014/main" id="{FEBD82EE-A59B-5C14-944D-0F857B347027}"/>
                </a:ext>
              </a:extLst>
            </p:cNvPr>
            <p:cNvSpPr/>
            <p:nvPr/>
          </p:nvSpPr>
          <p:spPr>
            <a:xfrm>
              <a:off x="2088900" y="-528450"/>
              <a:ext cx="2050376" cy="9302235"/>
            </a:xfrm>
            <a:custGeom>
              <a:avLst/>
              <a:gdLst>
                <a:gd name="connsiteX0" fmla="*/ 383588 w 2050376"/>
                <a:gd name="connsiteY0" fmla="*/ 2078 h 9302235"/>
                <a:gd name="connsiteX1" fmla="*/ 383439 w 2050376"/>
                <a:gd name="connsiteY1" fmla="*/ 28342 h 9302235"/>
                <a:gd name="connsiteX2" fmla="*/ 383281 w 2050376"/>
                <a:gd name="connsiteY2" fmla="*/ 54467 h 9302235"/>
                <a:gd name="connsiteX3" fmla="*/ 383115 w 2050376"/>
                <a:gd name="connsiteY3" fmla="*/ 80492 h 9302235"/>
                <a:gd name="connsiteX4" fmla="*/ 382944 w 2050376"/>
                <a:gd name="connsiteY4" fmla="*/ 106419 h 9302235"/>
                <a:gd name="connsiteX5" fmla="*/ 382769 w 2050376"/>
                <a:gd name="connsiteY5" fmla="*/ 132253 h 9302235"/>
                <a:gd name="connsiteX6" fmla="*/ 382592 w 2050376"/>
                <a:gd name="connsiteY6" fmla="*/ 157992 h 9302235"/>
                <a:gd name="connsiteX7" fmla="*/ 382416 w 2050376"/>
                <a:gd name="connsiteY7" fmla="*/ 183637 h 9302235"/>
                <a:gd name="connsiteX8" fmla="*/ 382241 w 2050376"/>
                <a:gd name="connsiteY8" fmla="*/ 209192 h 9302235"/>
                <a:gd name="connsiteX9" fmla="*/ 382071 w 2050376"/>
                <a:gd name="connsiteY9" fmla="*/ 234658 h 9302235"/>
                <a:gd name="connsiteX10" fmla="*/ 381906 w 2050376"/>
                <a:gd name="connsiteY10" fmla="*/ 260033 h 9302235"/>
                <a:gd name="connsiteX11" fmla="*/ 381749 w 2050376"/>
                <a:gd name="connsiteY11" fmla="*/ 285323 h 9302235"/>
                <a:gd name="connsiteX12" fmla="*/ 381602 w 2050376"/>
                <a:gd name="connsiteY12" fmla="*/ 310528 h 9302235"/>
                <a:gd name="connsiteX13" fmla="*/ 381466 w 2050376"/>
                <a:gd name="connsiteY13" fmla="*/ 335647 h 9302235"/>
                <a:gd name="connsiteX14" fmla="*/ 381344 w 2050376"/>
                <a:gd name="connsiteY14" fmla="*/ 360683 h 9302235"/>
                <a:gd name="connsiteX15" fmla="*/ 381238 w 2050376"/>
                <a:gd name="connsiteY15" fmla="*/ 385639 h 9302235"/>
                <a:gd name="connsiteX16" fmla="*/ 381148 w 2050376"/>
                <a:gd name="connsiteY16" fmla="*/ 410517 h 9302235"/>
                <a:gd name="connsiteX17" fmla="*/ 381078 w 2050376"/>
                <a:gd name="connsiteY17" fmla="*/ 435313 h 9302235"/>
                <a:gd name="connsiteX18" fmla="*/ 381028 w 2050376"/>
                <a:gd name="connsiteY18" fmla="*/ 460034 h 9302235"/>
                <a:gd name="connsiteX19" fmla="*/ 381002 w 2050376"/>
                <a:gd name="connsiteY19" fmla="*/ 484680 h 9302235"/>
                <a:gd name="connsiteX20" fmla="*/ 381000 w 2050376"/>
                <a:gd name="connsiteY20" fmla="*/ 509251 h 9302235"/>
                <a:gd name="connsiteX21" fmla="*/ 381025 w 2050376"/>
                <a:gd name="connsiteY21" fmla="*/ 533751 h 9302235"/>
                <a:gd name="connsiteX22" fmla="*/ 381078 w 2050376"/>
                <a:gd name="connsiteY22" fmla="*/ 558178 h 9302235"/>
                <a:gd name="connsiteX23" fmla="*/ 381162 w 2050376"/>
                <a:gd name="connsiteY23" fmla="*/ 582537 h 9302235"/>
                <a:gd name="connsiteX24" fmla="*/ 381277 w 2050376"/>
                <a:gd name="connsiteY24" fmla="*/ 606828 h 9302235"/>
                <a:gd name="connsiteX25" fmla="*/ 381427 w 2050376"/>
                <a:gd name="connsiteY25" fmla="*/ 631051 h 9302235"/>
                <a:gd name="connsiteX26" fmla="*/ 381613 w 2050376"/>
                <a:gd name="connsiteY26" fmla="*/ 655210 h 9302235"/>
                <a:gd name="connsiteX27" fmla="*/ 381836 w 2050376"/>
                <a:gd name="connsiteY27" fmla="*/ 679305 h 9302235"/>
                <a:gd name="connsiteX28" fmla="*/ 382099 w 2050376"/>
                <a:gd name="connsiteY28" fmla="*/ 703338 h 9302235"/>
                <a:gd name="connsiteX29" fmla="*/ 382403 w 2050376"/>
                <a:gd name="connsiteY29" fmla="*/ 727312 h 9302235"/>
                <a:gd name="connsiteX30" fmla="*/ 382751 w 2050376"/>
                <a:gd name="connsiteY30" fmla="*/ 751226 h 9302235"/>
                <a:gd name="connsiteX31" fmla="*/ 383143 w 2050376"/>
                <a:gd name="connsiteY31" fmla="*/ 775082 h 9302235"/>
                <a:gd name="connsiteX32" fmla="*/ 383582 w 2050376"/>
                <a:gd name="connsiteY32" fmla="*/ 798883 h 9302235"/>
                <a:gd name="connsiteX33" fmla="*/ 384070 w 2050376"/>
                <a:gd name="connsiteY33" fmla="*/ 822631 h 9302235"/>
                <a:gd name="connsiteX34" fmla="*/ 384608 w 2050376"/>
                <a:gd name="connsiteY34" fmla="*/ 846323 h 9302235"/>
                <a:gd name="connsiteX35" fmla="*/ 385199 w 2050376"/>
                <a:gd name="connsiteY35" fmla="*/ 869965 h 9302235"/>
                <a:gd name="connsiteX36" fmla="*/ 385844 w 2050376"/>
                <a:gd name="connsiteY36" fmla="*/ 893559 h 9302235"/>
                <a:gd name="connsiteX37" fmla="*/ 386544 w 2050376"/>
                <a:gd name="connsiteY37" fmla="*/ 917103 h 9302235"/>
                <a:gd name="connsiteX38" fmla="*/ 387302 w 2050376"/>
                <a:gd name="connsiteY38" fmla="*/ 940602 h 9302235"/>
                <a:gd name="connsiteX39" fmla="*/ 388120 w 2050376"/>
                <a:gd name="connsiteY39" fmla="*/ 964055 h 9302235"/>
                <a:gd name="connsiteX40" fmla="*/ 388999 w 2050376"/>
                <a:gd name="connsiteY40" fmla="*/ 987466 h 9302235"/>
                <a:gd name="connsiteX41" fmla="*/ 389941 w 2050376"/>
                <a:gd name="connsiteY41" fmla="*/ 1010835 h 9302235"/>
                <a:gd name="connsiteX42" fmla="*/ 390947 w 2050376"/>
                <a:gd name="connsiteY42" fmla="*/ 1034166 h 9302235"/>
                <a:gd name="connsiteX43" fmla="*/ 392020 w 2050376"/>
                <a:gd name="connsiteY43" fmla="*/ 1057455 h 9302235"/>
                <a:gd name="connsiteX44" fmla="*/ 393162 w 2050376"/>
                <a:gd name="connsiteY44" fmla="*/ 1080710 h 9302235"/>
                <a:gd name="connsiteX45" fmla="*/ 394374 w 2050376"/>
                <a:gd name="connsiteY45" fmla="*/ 1103928 h 9302235"/>
                <a:gd name="connsiteX46" fmla="*/ 395657 w 2050376"/>
                <a:gd name="connsiteY46" fmla="*/ 1127113 h 9302235"/>
                <a:gd name="connsiteX47" fmla="*/ 397015 w 2050376"/>
                <a:gd name="connsiteY47" fmla="*/ 1150268 h 9302235"/>
                <a:gd name="connsiteX48" fmla="*/ 398447 w 2050376"/>
                <a:gd name="connsiteY48" fmla="*/ 1173392 h 9302235"/>
                <a:gd name="connsiteX49" fmla="*/ 399958 w 2050376"/>
                <a:gd name="connsiteY49" fmla="*/ 1196488 h 9302235"/>
                <a:gd name="connsiteX50" fmla="*/ 401547 w 2050376"/>
                <a:gd name="connsiteY50" fmla="*/ 1219558 h 9302235"/>
                <a:gd name="connsiteX51" fmla="*/ 403216 w 2050376"/>
                <a:gd name="connsiteY51" fmla="*/ 1242602 h 9302235"/>
                <a:gd name="connsiteX52" fmla="*/ 404969 w 2050376"/>
                <a:gd name="connsiteY52" fmla="*/ 1265623 h 9302235"/>
                <a:gd name="connsiteX53" fmla="*/ 406805 w 2050376"/>
                <a:gd name="connsiteY53" fmla="*/ 1288622 h 9302235"/>
                <a:gd name="connsiteX54" fmla="*/ 408728 w 2050376"/>
                <a:gd name="connsiteY54" fmla="*/ 1311603 h 9302235"/>
                <a:gd name="connsiteX55" fmla="*/ 410739 w 2050376"/>
                <a:gd name="connsiteY55" fmla="*/ 1334566 h 9302235"/>
                <a:gd name="connsiteX56" fmla="*/ 412839 w 2050376"/>
                <a:gd name="connsiteY56" fmla="*/ 1357511 h 9302235"/>
                <a:gd name="connsiteX57" fmla="*/ 415031 w 2050376"/>
                <a:gd name="connsiteY57" fmla="*/ 1380445 h 9302235"/>
                <a:gd name="connsiteX58" fmla="*/ 417315 w 2050376"/>
                <a:gd name="connsiteY58" fmla="*/ 1403363 h 9302235"/>
                <a:gd name="connsiteX59" fmla="*/ 419695 w 2050376"/>
                <a:gd name="connsiteY59" fmla="*/ 1426271 h 9302235"/>
                <a:gd name="connsiteX60" fmla="*/ 422172 w 2050376"/>
                <a:gd name="connsiteY60" fmla="*/ 1449172 h 9302235"/>
                <a:gd name="connsiteX61" fmla="*/ 424747 w 2050376"/>
                <a:gd name="connsiteY61" fmla="*/ 1472063 h 9302235"/>
                <a:gd name="connsiteX62" fmla="*/ 427422 w 2050376"/>
                <a:gd name="connsiteY62" fmla="*/ 1494950 h 9302235"/>
                <a:gd name="connsiteX63" fmla="*/ 430199 w 2050376"/>
                <a:gd name="connsiteY63" fmla="*/ 1517834 h 9302235"/>
                <a:gd name="connsiteX64" fmla="*/ 433080 w 2050376"/>
                <a:gd name="connsiteY64" fmla="*/ 1540714 h 9302235"/>
                <a:gd name="connsiteX65" fmla="*/ 436067 w 2050376"/>
                <a:gd name="connsiteY65" fmla="*/ 1563598 h 9302235"/>
                <a:gd name="connsiteX66" fmla="*/ 439161 w 2050376"/>
                <a:gd name="connsiteY66" fmla="*/ 1586481 h 9302235"/>
                <a:gd name="connsiteX67" fmla="*/ 442365 w 2050376"/>
                <a:gd name="connsiteY67" fmla="*/ 1609368 h 9302235"/>
                <a:gd name="connsiteX68" fmla="*/ 445680 w 2050376"/>
                <a:gd name="connsiteY68" fmla="*/ 1632263 h 9302235"/>
                <a:gd name="connsiteX69" fmla="*/ 449107 w 2050376"/>
                <a:gd name="connsiteY69" fmla="*/ 1655164 h 9302235"/>
                <a:gd name="connsiteX70" fmla="*/ 452649 w 2050376"/>
                <a:gd name="connsiteY70" fmla="*/ 1678073 h 9302235"/>
                <a:gd name="connsiteX71" fmla="*/ 456307 w 2050376"/>
                <a:gd name="connsiteY71" fmla="*/ 1700996 h 9302235"/>
                <a:gd name="connsiteX72" fmla="*/ 460084 w 2050376"/>
                <a:gd name="connsiteY72" fmla="*/ 1723930 h 9302235"/>
                <a:gd name="connsiteX73" fmla="*/ 463981 w 2050376"/>
                <a:gd name="connsiteY73" fmla="*/ 1746881 h 9302235"/>
                <a:gd name="connsiteX74" fmla="*/ 468000 w 2050376"/>
                <a:gd name="connsiteY74" fmla="*/ 1769848 h 9302235"/>
                <a:gd name="connsiteX75" fmla="*/ 472143 w 2050376"/>
                <a:gd name="connsiteY75" fmla="*/ 1792835 h 9302235"/>
                <a:gd name="connsiteX76" fmla="*/ 476412 w 2050376"/>
                <a:gd name="connsiteY76" fmla="*/ 1815843 h 9302235"/>
                <a:gd name="connsiteX77" fmla="*/ 480807 w 2050376"/>
                <a:gd name="connsiteY77" fmla="*/ 1838872 h 9302235"/>
                <a:gd name="connsiteX78" fmla="*/ 485333 w 2050376"/>
                <a:gd name="connsiteY78" fmla="*/ 1861927 h 9302235"/>
                <a:gd name="connsiteX79" fmla="*/ 489990 w 2050376"/>
                <a:gd name="connsiteY79" fmla="*/ 1885008 h 9302235"/>
                <a:gd name="connsiteX80" fmla="*/ 494780 w 2050376"/>
                <a:gd name="connsiteY80" fmla="*/ 1908119 h 9302235"/>
                <a:gd name="connsiteX81" fmla="*/ 499705 w 2050376"/>
                <a:gd name="connsiteY81" fmla="*/ 1931260 h 9302235"/>
                <a:gd name="connsiteX82" fmla="*/ 504767 w 2050376"/>
                <a:gd name="connsiteY82" fmla="*/ 1954433 h 9302235"/>
                <a:gd name="connsiteX83" fmla="*/ 509967 w 2050376"/>
                <a:gd name="connsiteY83" fmla="*/ 1977639 h 9302235"/>
                <a:gd name="connsiteX84" fmla="*/ 515309 w 2050376"/>
                <a:gd name="connsiteY84" fmla="*/ 2000884 h 9302235"/>
                <a:gd name="connsiteX85" fmla="*/ 520793 w 2050376"/>
                <a:gd name="connsiteY85" fmla="*/ 2024166 h 9302235"/>
                <a:gd name="connsiteX86" fmla="*/ 526421 w 2050376"/>
                <a:gd name="connsiteY86" fmla="*/ 2047487 h 9302235"/>
                <a:gd name="connsiteX87" fmla="*/ 532197 w 2050376"/>
                <a:gd name="connsiteY87" fmla="*/ 2070853 h 9302235"/>
                <a:gd name="connsiteX88" fmla="*/ 538120 w 2050376"/>
                <a:gd name="connsiteY88" fmla="*/ 2094260 h 9302235"/>
                <a:gd name="connsiteX89" fmla="*/ 544194 w 2050376"/>
                <a:gd name="connsiteY89" fmla="*/ 2117715 h 9302235"/>
                <a:gd name="connsiteX90" fmla="*/ 550421 w 2050376"/>
                <a:gd name="connsiteY90" fmla="*/ 2141218 h 9302235"/>
                <a:gd name="connsiteX91" fmla="*/ 556801 w 2050376"/>
                <a:gd name="connsiteY91" fmla="*/ 2164770 h 9302235"/>
                <a:gd name="connsiteX92" fmla="*/ 563338 w 2050376"/>
                <a:gd name="connsiteY92" fmla="*/ 2188374 h 9302235"/>
                <a:gd name="connsiteX93" fmla="*/ 570034 w 2050376"/>
                <a:gd name="connsiteY93" fmla="*/ 2212032 h 9302235"/>
                <a:gd name="connsiteX94" fmla="*/ 576889 w 2050376"/>
                <a:gd name="connsiteY94" fmla="*/ 2235745 h 9302235"/>
                <a:gd name="connsiteX95" fmla="*/ 583907 w 2050376"/>
                <a:gd name="connsiteY95" fmla="*/ 2259516 h 9302235"/>
                <a:gd name="connsiteX96" fmla="*/ 591089 w 2050376"/>
                <a:gd name="connsiteY96" fmla="*/ 2283346 h 9302235"/>
                <a:gd name="connsiteX97" fmla="*/ 598437 w 2050376"/>
                <a:gd name="connsiteY97" fmla="*/ 2307238 h 9302235"/>
                <a:gd name="connsiteX98" fmla="*/ 605954 w 2050376"/>
                <a:gd name="connsiteY98" fmla="*/ 2331193 h 9302235"/>
                <a:gd name="connsiteX99" fmla="*/ 621670 w 2050376"/>
                <a:gd name="connsiteY99" fmla="*/ 2379815 h 9302235"/>
                <a:gd name="connsiteX100" fmla="*/ 628557 w 2050376"/>
                <a:gd name="connsiteY100" fmla="*/ 2400177 h 9302235"/>
                <a:gd name="connsiteX101" fmla="*/ 636396 w 2050376"/>
                <a:gd name="connsiteY101" fmla="*/ 2422104 h 9302235"/>
                <a:gd name="connsiteX102" fmla="*/ 644647 w 2050376"/>
                <a:gd name="connsiteY102" fmla="*/ 2444003 h 9302235"/>
                <a:gd name="connsiteX103" fmla="*/ 653307 w 2050376"/>
                <a:gd name="connsiteY103" fmla="*/ 2465884 h 9302235"/>
                <a:gd name="connsiteX104" fmla="*/ 662368 w 2050376"/>
                <a:gd name="connsiteY104" fmla="*/ 2487747 h 9302235"/>
                <a:gd name="connsiteX105" fmla="*/ 671825 w 2050376"/>
                <a:gd name="connsiteY105" fmla="*/ 2509599 h 9302235"/>
                <a:gd name="connsiteX106" fmla="*/ 681675 w 2050376"/>
                <a:gd name="connsiteY106" fmla="*/ 2531445 h 9302235"/>
                <a:gd name="connsiteX107" fmla="*/ 691908 w 2050376"/>
                <a:gd name="connsiteY107" fmla="*/ 2553284 h 9302235"/>
                <a:gd name="connsiteX108" fmla="*/ 702521 w 2050376"/>
                <a:gd name="connsiteY108" fmla="*/ 2575126 h 9302235"/>
                <a:gd name="connsiteX109" fmla="*/ 713505 w 2050376"/>
                <a:gd name="connsiteY109" fmla="*/ 2596970 h 9302235"/>
                <a:gd name="connsiteX110" fmla="*/ 724856 w 2050376"/>
                <a:gd name="connsiteY110" fmla="*/ 2618822 h 9302235"/>
                <a:gd name="connsiteX111" fmla="*/ 736564 w 2050376"/>
                <a:gd name="connsiteY111" fmla="*/ 2640681 h 9302235"/>
                <a:gd name="connsiteX112" fmla="*/ 748625 w 2050376"/>
                <a:gd name="connsiteY112" fmla="*/ 2662554 h 9302235"/>
                <a:gd name="connsiteX113" fmla="*/ 761029 w 2050376"/>
                <a:gd name="connsiteY113" fmla="*/ 2684440 h 9302235"/>
                <a:gd name="connsiteX114" fmla="*/ 773771 w 2050376"/>
                <a:gd name="connsiteY114" fmla="*/ 2706345 h 9302235"/>
                <a:gd name="connsiteX115" fmla="*/ 786840 w 2050376"/>
                <a:gd name="connsiteY115" fmla="*/ 2728269 h 9302235"/>
                <a:gd name="connsiteX116" fmla="*/ 800231 w 2050376"/>
                <a:gd name="connsiteY116" fmla="*/ 2750218 h 9302235"/>
                <a:gd name="connsiteX117" fmla="*/ 813934 w 2050376"/>
                <a:gd name="connsiteY117" fmla="*/ 2772191 h 9302235"/>
                <a:gd name="connsiteX118" fmla="*/ 827940 w 2050376"/>
                <a:gd name="connsiteY118" fmla="*/ 2794191 h 9302235"/>
                <a:gd name="connsiteX119" fmla="*/ 842243 w 2050376"/>
                <a:gd name="connsiteY119" fmla="*/ 2816223 h 9302235"/>
                <a:gd name="connsiteX120" fmla="*/ 856833 w 2050376"/>
                <a:gd name="connsiteY120" fmla="*/ 2838288 h 9302235"/>
                <a:gd name="connsiteX121" fmla="*/ 871699 w 2050376"/>
                <a:gd name="connsiteY121" fmla="*/ 2860388 h 9302235"/>
                <a:gd name="connsiteX122" fmla="*/ 886835 w 2050376"/>
                <a:gd name="connsiteY122" fmla="*/ 2882527 h 9302235"/>
                <a:gd name="connsiteX123" fmla="*/ 902231 w 2050376"/>
                <a:gd name="connsiteY123" fmla="*/ 2904707 h 9302235"/>
                <a:gd name="connsiteX124" fmla="*/ 917876 w 2050376"/>
                <a:gd name="connsiteY124" fmla="*/ 2926931 h 9302235"/>
                <a:gd name="connsiteX125" fmla="*/ 933764 w 2050376"/>
                <a:gd name="connsiteY125" fmla="*/ 2949202 h 9302235"/>
                <a:gd name="connsiteX126" fmla="*/ 949882 w 2050376"/>
                <a:gd name="connsiteY126" fmla="*/ 2971523 h 9302235"/>
                <a:gd name="connsiteX127" fmla="*/ 966222 w 2050376"/>
                <a:gd name="connsiteY127" fmla="*/ 2993895 h 9302235"/>
                <a:gd name="connsiteX128" fmla="*/ 982775 w 2050376"/>
                <a:gd name="connsiteY128" fmla="*/ 3016325 h 9302235"/>
                <a:gd name="connsiteX129" fmla="*/ 999530 w 2050376"/>
                <a:gd name="connsiteY129" fmla="*/ 3038813 h 9302235"/>
                <a:gd name="connsiteX130" fmla="*/ 1016478 w 2050376"/>
                <a:gd name="connsiteY130" fmla="*/ 3061363 h 9302235"/>
                <a:gd name="connsiteX131" fmla="*/ 1033609 w 2050376"/>
                <a:gd name="connsiteY131" fmla="*/ 3083980 h 9302235"/>
                <a:gd name="connsiteX132" fmla="*/ 1050912 w 2050376"/>
                <a:gd name="connsiteY132" fmla="*/ 3106664 h 9302235"/>
                <a:gd name="connsiteX133" fmla="*/ 1068378 w 2050376"/>
                <a:gd name="connsiteY133" fmla="*/ 3129422 h 9302235"/>
                <a:gd name="connsiteX134" fmla="*/ 1085997 w 2050376"/>
                <a:gd name="connsiteY134" fmla="*/ 3152256 h 9302235"/>
                <a:gd name="connsiteX135" fmla="*/ 1103759 w 2050376"/>
                <a:gd name="connsiteY135" fmla="*/ 3175170 h 9302235"/>
                <a:gd name="connsiteX136" fmla="*/ 1121653 w 2050376"/>
                <a:gd name="connsiteY136" fmla="*/ 3198167 h 9302235"/>
                <a:gd name="connsiteX137" fmla="*/ 1139670 w 2050376"/>
                <a:gd name="connsiteY137" fmla="*/ 3221251 h 9302235"/>
                <a:gd name="connsiteX138" fmla="*/ 1157799 w 2050376"/>
                <a:gd name="connsiteY138" fmla="*/ 3244429 h 9302235"/>
                <a:gd name="connsiteX139" fmla="*/ 1176029 w 2050376"/>
                <a:gd name="connsiteY139" fmla="*/ 3267699 h 9302235"/>
                <a:gd name="connsiteX140" fmla="*/ 1194351 w 2050376"/>
                <a:gd name="connsiteY140" fmla="*/ 3291070 h 9302235"/>
                <a:gd name="connsiteX141" fmla="*/ 1212755 w 2050376"/>
                <a:gd name="connsiteY141" fmla="*/ 3314546 h 9302235"/>
                <a:gd name="connsiteX142" fmla="*/ 1231230 w 2050376"/>
                <a:gd name="connsiteY142" fmla="*/ 3338128 h 9302235"/>
                <a:gd name="connsiteX143" fmla="*/ 1249765 w 2050376"/>
                <a:gd name="connsiteY143" fmla="*/ 3361823 h 9302235"/>
                <a:gd name="connsiteX144" fmla="*/ 1268350 w 2050376"/>
                <a:gd name="connsiteY144" fmla="*/ 3385634 h 9302235"/>
                <a:gd name="connsiteX145" fmla="*/ 1286974 w 2050376"/>
                <a:gd name="connsiteY145" fmla="*/ 3409566 h 9302235"/>
                <a:gd name="connsiteX146" fmla="*/ 1305629 w 2050376"/>
                <a:gd name="connsiteY146" fmla="*/ 3433626 h 9302235"/>
                <a:gd name="connsiteX147" fmla="*/ 1324300 w 2050376"/>
                <a:gd name="connsiteY147" fmla="*/ 3457813 h 9302235"/>
                <a:gd name="connsiteX148" fmla="*/ 1342980 w 2050376"/>
                <a:gd name="connsiteY148" fmla="*/ 3482136 h 9302235"/>
                <a:gd name="connsiteX149" fmla="*/ 1361659 w 2050376"/>
                <a:gd name="connsiteY149" fmla="*/ 3506600 h 9302235"/>
                <a:gd name="connsiteX150" fmla="*/ 1380322 w 2050376"/>
                <a:gd name="connsiteY150" fmla="*/ 3531206 h 9302235"/>
                <a:gd name="connsiteX151" fmla="*/ 1398964 w 2050376"/>
                <a:gd name="connsiteY151" fmla="*/ 3555963 h 9302235"/>
                <a:gd name="connsiteX152" fmla="*/ 1417570 w 2050376"/>
                <a:gd name="connsiteY152" fmla="*/ 3580875 h 9302235"/>
                <a:gd name="connsiteX153" fmla="*/ 1436131 w 2050376"/>
                <a:gd name="connsiteY153" fmla="*/ 3605944 h 9302235"/>
                <a:gd name="connsiteX154" fmla="*/ 1454635 w 2050376"/>
                <a:gd name="connsiteY154" fmla="*/ 3631178 h 9302235"/>
                <a:gd name="connsiteX155" fmla="*/ 1473072 w 2050376"/>
                <a:gd name="connsiteY155" fmla="*/ 3656581 h 9302235"/>
                <a:gd name="connsiteX156" fmla="*/ 1491431 w 2050376"/>
                <a:gd name="connsiteY156" fmla="*/ 3682157 h 9302235"/>
                <a:gd name="connsiteX157" fmla="*/ 1509702 w 2050376"/>
                <a:gd name="connsiteY157" fmla="*/ 3707915 h 9302235"/>
                <a:gd name="connsiteX158" fmla="*/ 1527872 w 2050376"/>
                <a:gd name="connsiteY158" fmla="*/ 3733855 h 9302235"/>
                <a:gd name="connsiteX159" fmla="*/ 1545931 w 2050376"/>
                <a:gd name="connsiteY159" fmla="*/ 3759985 h 9302235"/>
                <a:gd name="connsiteX160" fmla="*/ 1563868 w 2050376"/>
                <a:gd name="connsiteY160" fmla="*/ 3786311 h 9302235"/>
                <a:gd name="connsiteX161" fmla="*/ 1581670 w 2050376"/>
                <a:gd name="connsiteY161" fmla="*/ 3812835 h 9302235"/>
                <a:gd name="connsiteX162" fmla="*/ 1599330 w 2050376"/>
                <a:gd name="connsiteY162" fmla="*/ 3839567 h 9302235"/>
                <a:gd name="connsiteX163" fmla="*/ 1616831 w 2050376"/>
                <a:gd name="connsiteY163" fmla="*/ 3866508 h 9302235"/>
                <a:gd name="connsiteX164" fmla="*/ 1634164 w 2050376"/>
                <a:gd name="connsiteY164" fmla="*/ 3893663 h 9302235"/>
                <a:gd name="connsiteX165" fmla="*/ 1651319 w 2050376"/>
                <a:gd name="connsiteY165" fmla="*/ 3921041 h 9302235"/>
                <a:gd name="connsiteX166" fmla="*/ 1668283 w 2050376"/>
                <a:gd name="connsiteY166" fmla="*/ 3948644 h 9302235"/>
                <a:gd name="connsiteX167" fmla="*/ 1685043 w 2050376"/>
                <a:gd name="connsiteY167" fmla="*/ 3976477 h 9302235"/>
                <a:gd name="connsiteX168" fmla="*/ 1701589 w 2050376"/>
                <a:gd name="connsiteY168" fmla="*/ 4004547 h 9302235"/>
                <a:gd name="connsiteX169" fmla="*/ 1717909 w 2050376"/>
                <a:gd name="connsiteY169" fmla="*/ 4032858 h 9302235"/>
                <a:gd name="connsiteX170" fmla="*/ 1733990 w 2050376"/>
                <a:gd name="connsiteY170" fmla="*/ 4061417 h 9302235"/>
                <a:gd name="connsiteX171" fmla="*/ 1749819 w 2050376"/>
                <a:gd name="connsiteY171" fmla="*/ 4090223 h 9302235"/>
                <a:gd name="connsiteX172" fmla="*/ 1765386 w 2050376"/>
                <a:gd name="connsiteY172" fmla="*/ 4119287 h 9302235"/>
                <a:gd name="connsiteX173" fmla="*/ 1780678 w 2050376"/>
                <a:gd name="connsiteY173" fmla="*/ 4148611 h 9302235"/>
                <a:gd name="connsiteX174" fmla="*/ 1795683 w 2050376"/>
                <a:gd name="connsiteY174" fmla="*/ 4178201 h 9302235"/>
                <a:gd name="connsiteX175" fmla="*/ 1810388 w 2050376"/>
                <a:gd name="connsiteY175" fmla="*/ 4208062 h 9302235"/>
                <a:gd name="connsiteX176" fmla="*/ 1824779 w 2050376"/>
                <a:gd name="connsiteY176" fmla="*/ 4238194 h 9302235"/>
                <a:gd name="connsiteX177" fmla="*/ 1838845 w 2050376"/>
                <a:gd name="connsiteY177" fmla="*/ 4268604 h 9302235"/>
                <a:gd name="connsiteX178" fmla="*/ 1852575 w 2050376"/>
                <a:gd name="connsiteY178" fmla="*/ 4299298 h 9302235"/>
                <a:gd name="connsiteX179" fmla="*/ 1865953 w 2050376"/>
                <a:gd name="connsiteY179" fmla="*/ 4330278 h 9302235"/>
                <a:gd name="connsiteX180" fmla="*/ 1878967 w 2050376"/>
                <a:gd name="connsiteY180" fmla="*/ 4361547 h 9302235"/>
                <a:gd name="connsiteX181" fmla="*/ 1891605 w 2050376"/>
                <a:gd name="connsiteY181" fmla="*/ 4393110 h 9302235"/>
                <a:gd name="connsiteX182" fmla="*/ 1903855 w 2050376"/>
                <a:gd name="connsiteY182" fmla="*/ 4424970 h 9302235"/>
                <a:gd name="connsiteX183" fmla="*/ 1915704 w 2050376"/>
                <a:gd name="connsiteY183" fmla="*/ 4457132 h 9302235"/>
                <a:gd name="connsiteX184" fmla="*/ 1927135 w 2050376"/>
                <a:gd name="connsiteY184" fmla="*/ 4489594 h 9302235"/>
                <a:gd name="connsiteX185" fmla="*/ 1938142 w 2050376"/>
                <a:gd name="connsiteY185" fmla="*/ 4522366 h 9302235"/>
                <a:gd name="connsiteX186" fmla="*/ 1948705 w 2050376"/>
                <a:gd name="connsiteY186" fmla="*/ 4555443 h 9302235"/>
                <a:gd name="connsiteX187" fmla="*/ 1958818 w 2050376"/>
                <a:gd name="connsiteY187" fmla="*/ 4588835 h 9302235"/>
                <a:gd name="connsiteX188" fmla="*/ 1968463 w 2050376"/>
                <a:gd name="connsiteY188" fmla="*/ 4622536 h 9302235"/>
                <a:gd name="connsiteX189" fmla="*/ 1977630 w 2050376"/>
                <a:gd name="connsiteY189" fmla="*/ 4656555 h 9302235"/>
                <a:gd name="connsiteX190" fmla="*/ 1986306 w 2050376"/>
                <a:gd name="connsiteY190" fmla="*/ 4690889 h 9302235"/>
                <a:gd name="connsiteX191" fmla="*/ 1994479 w 2050376"/>
                <a:gd name="connsiteY191" fmla="*/ 4725546 h 9302235"/>
                <a:gd name="connsiteX192" fmla="*/ 2002134 w 2050376"/>
                <a:gd name="connsiteY192" fmla="*/ 4760520 h 9302235"/>
                <a:gd name="connsiteX193" fmla="*/ 2009263 w 2050376"/>
                <a:gd name="connsiteY193" fmla="*/ 4795818 h 9302235"/>
                <a:gd name="connsiteX194" fmla="*/ 2015851 w 2050376"/>
                <a:gd name="connsiteY194" fmla="*/ 4831436 h 9302235"/>
                <a:gd name="connsiteX195" fmla="*/ 2021887 w 2050376"/>
                <a:gd name="connsiteY195" fmla="*/ 4867380 h 9302235"/>
                <a:gd name="connsiteX196" fmla="*/ 2027360 w 2050376"/>
                <a:gd name="connsiteY196" fmla="*/ 4903647 h 9302235"/>
                <a:gd name="connsiteX197" fmla="*/ 2032257 w 2050376"/>
                <a:gd name="connsiteY197" fmla="*/ 4940242 h 9302235"/>
                <a:gd name="connsiteX198" fmla="*/ 2040141 w 2050376"/>
                <a:gd name="connsiteY198" fmla="*/ 5012801 h 9302235"/>
                <a:gd name="connsiteX199" fmla="*/ 2043398 w 2050376"/>
                <a:gd name="connsiteY199" fmla="*/ 5052228 h 9302235"/>
                <a:gd name="connsiteX200" fmla="*/ 2045914 w 2050376"/>
                <a:gd name="connsiteY200" fmla="*/ 5090569 h 9302235"/>
                <a:gd name="connsiteX201" fmla="*/ 2047852 w 2050376"/>
                <a:gd name="connsiteY201" fmla="*/ 5129479 h 9302235"/>
                <a:gd name="connsiteX202" fmla="*/ 2049231 w 2050376"/>
                <a:gd name="connsiteY202" fmla="*/ 5168953 h 9302235"/>
                <a:gd name="connsiteX203" fmla="*/ 2050067 w 2050376"/>
                <a:gd name="connsiteY203" fmla="*/ 5208981 h 9302235"/>
                <a:gd name="connsiteX204" fmla="*/ 2050376 w 2050376"/>
                <a:gd name="connsiteY204" fmla="*/ 5249557 h 9302235"/>
                <a:gd name="connsiteX205" fmla="*/ 2050171 w 2050376"/>
                <a:gd name="connsiteY205" fmla="*/ 5290669 h 9302235"/>
                <a:gd name="connsiteX206" fmla="*/ 2049468 w 2050376"/>
                <a:gd name="connsiteY206" fmla="*/ 5332309 h 9302235"/>
                <a:gd name="connsiteX207" fmla="*/ 2048280 w 2050376"/>
                <a:gd name="connsiteY207" fmla="*/ 5374468 h 9302235"/>
                <a:gd name="connsiteX208" fmla="*/ 2046619 w 2050376"/>
                <a:gd name="connsiteY208" fmla="*/ 5417131 h 9302235"/>
                <a:gd name="connsiteX209" fmla="*/ 2044498 w 2050376"/>
                <a:gd name="connsiteY209" fmla="*/ 5460286 h 9302235"/>
                <a:gd name="connsiteX210" fmla="*/ 2041929 w 2050376"/>
                <a:gd name="connsiteY210" fmla="*/ 5503928 h 9302235"/>
                <a:gd name="connsiteX211" fmla="*/ 2038924 w 2050376"/>
                <a:gd name="connsiteY211" fmla="*/ 5548038 h 9302235"/>
                <a:gd name="connsiteX212" fmla="*/ 2035495 w 2050376"/>
                <a:gd name="connsiteY212" fmla="*/ 5592604 h 9302235"/>
                <a:gd name="connsiteX213" fmla="*/ 2031652 w 2050376"/>
                <a:gd name="connsiteY213" fmla="*/ 5637613 h 9302235"/>
                <a:gd name="connsiteX214" fmla="*/ 2027407 w 2050376"/>
                <a:gd name="connsiteY214" fmla="*/ 5683054 h 9302235"/>
                <a:gd name="connsiteX215" fmla="*/ 2022770 w 2050376"/>
                <a:gd name="connsiteY215" fmla="*/ 5728907 h 9302235"/>
                <a:gd name="connsiteX216" fmla="*/ 2017753 w 2050376"/>
                <a:gd name="connsiteY216" fmla="*/ 5775161 h 9302235"/>
                <a:gd name="connsiteX217" fmla="*/ 2012366 w 2050376"/>
                <a:gd name="connsiteY217" fmla="*/ 5821803 h 9302235"/>
                <a:gd name="connsiteX218" fmla="*/ 2006619 w 2050376"/>
                <a:gd name="connsiteY218" fmla="*/ 5868815 h 9302235"/>
                <a:gd name="connsiteX219" fmla="*/ 2000522 w 2050376"/>
                <a:gd name="connsiteY219" fmla="*/ 5916183 h 9302235"/>
                <a:gd name="connsiteX220" fmla="*/ 1994087 w 2050376"/>
                <a:gd name="connsiteY220" fmla="*/ 5963894 h 9302235"/>
                <a:gd name="connsiteX221" fmla="*/ 1987323 w 2050376"/>
                <a:gd name="connsiteY221" fmla="*/ 6011925 h 9302235"/>
                <a:gd name="connsiteX222" fmla="*/ 1980240 w 2050376"/>
                <a:gd name="connsiteY222" fmla="*/ 6060269 h 9302235"/>
                <a:gd name="connsiteX223" fmla="*/ 1972849 w 2050376"/>
                <a:gd name="connsiteY223" fmla="*/ 6108906 h 9302235"/>
                <a:gd name="connsiteX224" fmla="*/ 1965159 w 2050376"/>
                <a:gd name="connsiteY224" fmla="*/ 6157819 h 9302235"/>
                <a:gd name="connsiteX225" fmla="*/ 1957181 w 2050376"/>
                <a:gd name="connsiteY225" fmla="*/ 6206992 h 9302235"/>
                <a:gd name="connsiteX226" fmla="*/ 1948924 w 2050376"/>
                <a:gd name="connsiteY226" fmla="*/ 6256411 h 9302235"/>
                <a:gd name="connsiteX227" fmla="*/ 1940399 w 2050376"/>
                <a:gd name="connsiteY227" fmla="*/ 6306058 h 9302235"/>
                <a:gd name="connsiteX228" fmla="*/ 1931614 w 2050376"/>
                <a:gd name="connsiteY228" fmla="*/ 6355915 h 9302235"/>
                <a:gd name="connsiteX229" fmla="*/ 1922581 w 2050376"/>
                <a:gd name="connsiteY229" fmla="*/ 6405966 h 9302235"/>
                <a:gd name="connsiteX230" fmla="*/ 1913309 w 2050376"/>
                <a:gd name="connsiteY230" fmla="*/ 6456195 h 9302235"/>
                <a:gd name="connsiteX231" fmla="*/ 1903808 w 2050376"/>
                <a:gd name="connsiteY231" fmla="*/ 6506586 h 9302235"/>
                <a:gd name="connsiteX232" fmla="*/ 1894087 w 2050376"/>
                <a:gd name="connsiteY232" fmla="*/ 6557119 h 9302235"/>
                <a:gd name="connsiteX233" fmla="*/ 1884157 w 2050376"/>
                <a:gd name="connsiteY233" fmla="*/ 6607779 h 9302235"/>
                <a:gd name="connsiteX234" fmla="*/ 1874026 w 2050376"/>
                <a:gd name="connsiteY234" fmla="*/ 6658548 h 9302235"/>
                <a:gd name="connsiteX235" fmla="*/ 1863706 w 2050376"/>
                <a:gd name="connsiteY235" fmla="*/ 6709410 h 9302235"/>
                <a:gd name="connsiteX236" fmla="*/ 1853206 w 2050376"/>
                <a:gd name="connsiteY236" fmla="*/ 6760344 h 9302235"/>
                <a:gd name="connsiteX237" fmla="*/ 1842535 w 2050376"/>
                <a:gd name="connsiteY237" fmla="*/ 6811338 h 9302235"/>
                <a:gd name="connsiteX238" fmla="*/ 1831703 w 2050376"/>
                <a:gd name="connsiteY238" fmla="*/ 6862371 h 9302235"/>
                <a:gd name="connsiteX239" fmla="*/ 1820721 w 2050376"/>
                <a:gd name="connsiteY239" fmla="*/ 6913426 h 9302235"/>
                <a:gd name="connsiteX240" fmla="*/ 1809597 w 2050376"/>
                <a:gd name="connsiteY240" fmla="*/ 6964485 h 9302235"/>
                <a:gd name="connsiteX241" fmla="*/ 1798341 w 2050376"/>
                <a:gd name="connsiteY241" fmla="*/ 7015532 h 9302235"/>
                <a:gd name="connsiteX242" fmla="*/ 1786964 w 2050376"/>
                <a:gd name="connsiteY242" fmla="*/ 7066548 h 9302235"/>
                <a:gd name="connsiteX243" fmla="*/ 1775475 w 2050376"/>
                <a:gd name="connsiteY243" fmla="*/ 7117517 h 9302235"/>
                <a:gd name="connsiteX244" fmla="*/ 1763884 w 2050376"/>
                <a:gd name="connsiteY244" fmla="*/ 7168416 h 9302235"/>
                <a:gd name="connsiteX245" fmla="*/ 1752200 w 2050376"/>
                <a:gd name="connsiteY245" fmla="*/ 7219236 h 9302235"/>
                <a:gd name="connsiteX246" fmla="*/ 1740433 w 2050376"/>
                <a:gd name="connsiteY246" fmla="*/ 7269949 h 9302235"/>
                <a:gd name="connsiteX247" fmla="*/ 1728593 w 2050376"/>
                <a:gd name="connsiteY247" fmla="*/ 7320547 h 9302235"/>
                <a:gd name="connsiteX248" fmla="*/ 1716691 w 2050376"/>
                <a:gd name="connsiteY248" fmla="*/ 7371005 h 9302235"/>
                <a:gd name="connsiteX249" fmla="*/ 1704734 w 2050376"/>
                <a:gd name="connsiteY249" fmla="*/ 7421309 h 9302235"/>
                <a:gd name="connsiteX250" fmla="*/ 1692734 w 2050376"/>
                <a:gd name="connsiteY250" fmla="*/ 7471438 h 9302235"/>
                <a:gd name="connsiteX251" fmla="*/ 1680699 w 2050376"/>
                <a:gd name="connsiteY251" fmla="*/ 7521376 h 9302235"/>
                <a:gd name="connsiteX252" fmla="*/ 1668640 w 2050376"/>
                <a:gd name="connsiteY252" fmla="*/ 7571105 h 9302235"/>
                <a:gd name="connsiteX253" fmla="*/ 1656567 w 2050376"/>
                <a:gd name="connsiteY253" fmla="*/ 7620605 h 9302235"/>
                <a:gd name="connsiteX254" fmla="*/ 1644490 w 2050376"/>
                <a:gd name="connsiteY254" fmla="*/ 7669858 h 9302235"/>
                <a:gd name="connsiteX255" fmla="*/ 1632416 w 2050376"/>
                <a:gd name="connsiteY255" fmla="*/ 7718850 h 9302235"/>
                <a:gd name="connsiteX256" fmla="*/ 1620358 w 2050376"/>
                <a:gd name="connsiteY256" fmla="*/ 7767558 h 9302235"/>
                <a:gd name="connsiteX257" fmla="*/ 1608325 w 2050376"/>
                <a:gd name="connsiteY257" fmla="*/ 7815964 h 9302235"/>
                <a:gd name="connsiteX258" fmla="*/ 1596325 w 2050376"/>
                <a:gd name="connsiteY258" fmla="*/ 7864053 h 9302235"/>
                <a:gd name="connsiteX259" fmla="*/ 1584371 w 2050376"/>
                <a:gd name="connsiteY259" fmla="*/ 7911803 h 9302235"/>
                <a:gd name="connsiteX260" fmla="*/ 1572469 w 2050376"/>
                <a:gd name="connsiteY260" fmla="*/ 7959199 h 9302235"/>
                <a:gd name="connsiteX261" fmla="*/ 1560632 w 2050376"/>
                <a:gd name="connsiteY261" fmla="*/ 8006217 h 9302235"/>
                <a:gd name="connsiteX262" fmla="*/ 1548868 w 2050376"/>
                <a:gd name="connsiteY262" fmla="*/ 8052846 h 9302235"/>
                <a:gd name="connsiteX263" fmla="*/ 1537188 w 2050376"/>
                <a:gd name="connsiteY263" fmla="*/ 8099064 h 9302235"/>
                <a:gd name="connsiteX264" fmla="*/ 1525601 w 2050376"/>
                <a:gd name="connsiteY264" fmla="*/ 8144848 h 9302235"/>
                <a:gd name="connsiteX265" fmla="*/ 1514117 w 2050376"/>
                <a:gd name="connsiteY265" fmla="*/ 8190186 h 9302235"/>
                <a:gd name="connsiteX266" fmla="*/ 1502745 w 2050376"/>
                <a:gd name="connsiteY266" fmla="*/ 8235058 h 9302235"/>
                <a:gd name="connsiteX267" fmla="*/ 1491498 w 2050376"/>
                <a:gd name="connsiteY267" fmla="*/ 8279439 h 9302235"/>
                <a:gd name="connsiteX268" fmla="*/ 1480382 w 2050376"/>
                <a:gd name="connsiteY268" fmla="*/ 8323320 h 9302235"/>
                <a:gd name="connsiteX269" fmla="*/ 1469409 w 2050376"/>
                <a:gd name="connsiteY269" fmla="*/ 8366671 h 9302235"/>
                <a:gd name="connsiteX270" fmla="*/ 1458589 w 2050376"/>
                <a:gd name="connsiteY270" fmla="*/ 8409483 h 9302235"/>
                <a:gd name="connsiteX271" fmla="*/ 1447931 w 2050376"/>
                <a:gd name="connsiteY271" fmla="*/ 8451732 h 9302235"/>
                <a:gd name="connsiteX272" fmla="*/ 1437445 w 2050376"/>
                <a:gd name="connsiteY272" fmla="*/ 8493397 h 9302235"/>
                <a:gd name="connsiteX273" fmla="*/ 1427142 w 2050376"/>
                <a:gd name="connsiteY273" fmla="*/ 8534461 h 9302235"/>
                <a:gd name="connsiteX274" fmla="*/ 1417031 w 2050376"/>
                <a:gd name="connsiteY274" fmla="*/ 8574905 h 9302235"/>
                <a:gd name="connsiteX275" fmla="*/ 1407123 w 2050376"/>
                <a:gd name="connsiteY275" fmla="*/ 8614707 h 9302235"/>
                <a:gd name="connsiteX276" fmla="*/ 1397427 w 2050376"/>
                <a:gd name="connsiteY276" fmla="*/ 8653848 h 9302235"/>
                <a:gd name="connsiteX277" fmla="*/ 1387953 w 2050376"/>
                <a:gd name="connsiteY277" fmla="*/ 8692310 h 9302235"/>
                <a:gd name="connsiteX278" fmla="*/ 1378713 w 2050376"/>
                <a:gd name="connsiteY278" fmla="*/ 8730068 h 9302235"/>
                <a:gd name="connsiteX279" fmla="*/ 1369715 w 2050376"/>
                <a:gd name="connsiteY279" fmla="*/ 8767102 h 9302235"/>
                <a:gd name="connsiteX280" fmla="*/ 1360970 w 2050376"/>
                <a:gd name="connsiteY280" fmla="*/ 8803395 h 9302235"/>
                <a:gd name="connsiteX281" fmla="*/ 1352488 w 2050376"/>
                <a:gd name="connsiteY281" fmla="*/ 8838922 h 9302235"/>
                <a:gd name="connsiteX282" fmla="*/ 1344280 w 2050376"/>
                <a:gd name="connsiteY282" fmla="*/ 8873664 h 9302235"/>
                <a:gd name="connsiteX283" fmla="*/ 1336355 w 2050376"/>
                <a:gd name="connsiteY283" fmla="*/ 8907594 h 9302235"/>
                <a:gd name="connsiteX284" fmla="*/ 1328724 w 2050376"/>
                <a:gd name="connsiteY284" fmla="*/ 8940694 h 9302235"/>
                <a:gd name="connsiteX285" fmla="*/ 1321398 w 2050376"/>
                <a:gd name="connsiteY285" fmla="*/ 8972935 h 9302235"/>
                <a:gd name="connsiteX286" fmla="*/ 1314386 w 2050376"/>
                <a:gd name="connsiteY286" fmla="*/ 9004299 h 9302235"/>
                <a:gd name="connsiteX287" fmla="*/ 1307700 w 2050376"/>
                <a:gd name="connsiteY287" fmla="*/ 9034755 h 9302235"/>
                <a:gd name="connsiteX288" fmla="*/ 1301350 w 2050376"/>
                <a:gd name="connsiteY288" fmla="*/ 9064279 h 9302235"/>
                <a:gd name="connsiteX289" fmla="*/ 1295346 w 2050376"/>
                <a:gd name="connsiteY289" fmla="*/ 9092842 h 9302235"/>
                <a:gd name="connsiteX290" fmla="*/ 1289699 w 2050376"/>
                <a:gd name="connsiteY290" fmla="*/ 9120416 h 9302235"/>
                <a:gd name="connsiteX291" fmla="*/ 1284419 w 2050376"/>
                <a:gd name="connsiteY291" fmla="*/ 9146967 h 9302235"/>
                <a:gd name="connsiteX292" fmla="*/ 1279516 w 2050376"/>
                <a:gd name="connsiteY292" fmla="*/ 9172462 h 9302235"/>
                <a:gd name="connsiteX293" fmla="*/ 1275002 w 2050376"/>
                <a:gd name="connsiteY293" fmla="*/ 9196864 h 9302235"/>
                <a:gd name="connsiteX294" fmla="*/ 1270884 w 2050376"/>
                <a:gd name="connsiteY294" fmla="*/ 9220132 h 9302235"/>
                <a:gd name="connsiteX295" fmla="*/ 1267175 w 2050376"/>
                <a:gd name="connsiteY295" fmla="*/ 9242217 h 9302235"/>
                <a:gd name="connsiteX296" fmla="*/ 1263880 w 2050376"/>
                <a:gd name="connsiteY296" fmla="*/ 9263072 h 9302235"/>
                <a:gd name="connsiteX297" fmla="*/ 1258393 w 2050376"/>
                <a:gd name="connsiteY297" fmla="*/ 9302235 h 9302235"/>
                <a:gd name="connsiteX298" fmla="*/ 880389 w 2050376"/>
                <a:gd name="connsiteY298" fmla="*/ 9254544 h 9302235"/>
                <a:gd name="connsiteX299" fmla="*/ 886878 w 2050376"/>
                <a:gd name="connsiteY299" fmla="*/ 9208021 h 9302235"/>
                <a:gd name="connsiteX300" fmla="*/ 890809 w 2050376"/>
                <a:gd name="connsiteY300" fmla="*/ 9182974 h 9302235"/>
                <a:gd name="connsiteX301" fmla="*/ 895123 w 2050376"/>
                <a:gd name="connsiteY301" fmla="*/ 9157171 h 9302235"/>
                <a:gd name="connsiteX302" fmla="*/ 899809 w 2050376"/>
                <a:gd name="connsiteY302" fmla="*/ 9130595 h 9302235"/>
                <a:gd name="connsiteX303" fmla="*/ 904858 w 2050376"/>
                <a:gd name="connsiteY303" fmla="*/ 9103236 h 9302235"/>
                <a:gd name="connsiteX304" fmla="*/ 910260 w 2050376"/>
                <a:gd name="connsiteY304" fmla="*/ 9075091 h 9302235"/>
                <a:gd name="connsiteX305" fmla="*/ 916006 w 2050376"/>
                <a:gd name="connsiteY305" fmla="*/ 9046157 h 9302235"/>
                <a:gd name="connsiteX306" fmla="*/ 922085 w 2050376"/>
                <a:gd name="connsiteY306" fmla="*/ 9016439 h 9302235"/>
                <a:gd name="connsiteX307" fmla="*/ 928491 w 2050376"/>
                <a:gd name="connsiteY307" fmla="*/ 8985938 h 9302235"/>
                <a:gd name="connsiteX308" fmla="*/ 935214 w 2050376"/>
                <a:gd name="connsiteY308" fmla="*/ 8954663 h 9302235"/>
                <a:gd name="connsiteX309" fmla="*/ 942244 w 2050376"/>
                <a:gd name="connsiteY309" fmla="*/ 8922623 h 9302235"/>
                <a:gd name="connsiteX310" fmla="*/ 949573 w 2050376"/>
                <a:gd name="connsiteY310" fmla="*/ 8889829 h 9302235"/>
                <a:gd name="connsiteX311" fmla="*/ 957192 w 2050376"/>
                <a:gd name="connsiteY311" fmla="*/ 8856286 h 9302235"/>
                <a:gd name="connsiteX312" fmla="*/ 965091 w 2050376"/>
                <a:gd name="connsiteY312" fmla="*/ 8822013 h 9302235"/>
                <a:gd name="connsiteX313" fmla="*/ 973262 w 2050376"/>
                <a:gd name="connsiteY313" fmla="*/ 8787019 h 9302235"/>
                <a:gd name="connsiteX314" fmla="*/ 981696 w 2050376"/>
                <a:gd name="connsiteY314" fmla="*/ 8751320 h 9302235"/>
                <a:gd name="connsiteX315" fmla="*/ 990384 w 2050376"/>
                <a:gd name="connsiteY315" fmla="*/ 8714926 h 9302235"/>
                <a:gd name="connsiteX316" fmla="*/ 999315 w 2050376"/>
                <a:gd name="connsiteY316" fmla="*/ 8677856 h 9302235"/>
                <a:gd name="connsiteX317" fmla="*/ 1008482 w 2050376"/>
                <a:gd name="connsiteY317" fmla="*/ 8640121 h 9302235"/>
                <a:gd name="connsiteX318" fmla="*/ 1017875 w 2050376"/>
                <a:gd name="connsiteY318" fmla="*/ 8601740 h 9302235"/>
                <a:gd name="connsiteX319" fmla="*/ 1027484 w 2050376"/>
                <a:gd name="connsiteY319" fmla="*/ 8562728 h 9302235"/>
                <a:gd name="connsiteX320" fmla="*/ 1037300 w 2050376"/>
                <a:gd name="connsiteY320" fmla="*/ 8523098 h 9302235"/>
                <a:gd name="connsiteX321" fmla="*/ 1047315 w 2050376"/>
                <a:gd name="connsiteY321" fmla="*/ 8482869 h 9302235"/>
                <a:gd name="connsiteX322" fmla="*/ 1057517 w 2050376"/>
                <a:gd name="connsiteY322" fmla="*/ 8442057 h 9302235"/>
                <a:gd name="connsiteX323" fmla="*/ 1067899 w 2050376"/>
                <a:gd name="connsiteY323" fmla="*/ 8400679 h 9302235"/>
                <a:gd name="connsiteX324" fmla="*/ 1078451 w 2050376"/>
                <a:gd name="connsiteY324" fmla="*/ 8358749 h 9302235"/>
                <a:gd name="connsiteX325" fmla="*/ 1089163 w 2050376"/>
                <a:gd name="connsiteY325" fmla="*/ 8316288 h 9302235"/>
                <a:gd name="connsiteX326" fmla="*/ 1100025 w 2050376"/>
                <a:gd name="connsiteY326" fmla="*/ 8273312 h 9302235"/>
                <a:gd name="connsiteX327" fmla="*/ 1111029 w 2050376"/>
                <a:gd name="connsiteY327" fmla="*/ 8229834 h 9302235"/>
                <a:gd name="connsiteX328" fmla="*/ 1122164 w 2050376"/>
                <a:gd name="connsiteY328" fmla="*/ 8185879 h 9302235"/>
                <a:gd name="connsiteX329" fmla="*/ 1133422 w 2050376"/>
                <a:gd name="connsiteY329" fmla="*/ 8141457 h 9302235"/>
                <a:gd name="connsiteX330" fmla="*/ 1144792 w 2050376"/>
                <a:gd name="connsiteY330" fmla="*/ 8096592 h 9302235"/>
                <a:gd name="connsiteX331" fmla="*/ 1156265 w 2050376"/>
                <a:gd name="connsiteY331" fmla="*/ 8051297 h 9302235"/>
                <a:gd name="connsiteX332" fmla="*/ 1167832 w 2050376"/>
                <a:gd name="connsiteY332" fmla="*/ 8005589 h 9302235"/>
                <a:gd name="connsiteX333" fmla="*/ 1179483 w 2050376"/>
                <a:gd name="connsiteY333" fmla="*/ 7959491 h 9302235"/>
                <a:gd name="connsiteX334" fmla="*/ 1191208 w 2050376"/>
                <a:gd name="connsiteY334" fmla="*/ 7913017 h 9302235"/>
                <a:gd name="connsiteX335" fmla="*/ 1202998 w 2050376"/>
                <a:gd name="connsiteY335" fmla="*/ 7866184 h 9302235"/>
                <a:gd name="connsiteX336" fmla="*/ 1214842 w 2050376"/>
                <a:gd name="connsiteY336" fmla="*/ 7819013 h 9302235"/>
                <a:gd name="connsiteX337" fmla="*/ 1226733 w 2050376"/>
                <a:gd name="connsiteY337" fmla="*/ 7771519 h 9302235"/>
                <a:gd name="connsiteX338" fmla="*/ 1238659 w 2050376"/>
                <a:gd name="connsiteY338" fmla="*/ 7723725 h 9302235"/>
                <a:gd name="connsiteX339" fmla="*/ 1250612 w 2050376"/>
                <a:gd name="connsiteY339" fmla="*/ 7675642 h 9302235"/>
                <a:gd name="connsiteX340" fmla="*/ 1262581 w 2050376"/>
                <a:gd name="connsiteY340" fmla="*/ 7627293 h 9302235"/>
                <a:gd name="connsiteX341" fmla="*/ 1274556 w 2050376"/>
                <a:gd name="connsiteY341" fmla="*/ 7578696 h 9302235"/>
                <a:gd name="connsiteX342" fmla="*/ 1286530 w 2050376"/>
                <a:gd name="connsiteY342" fmla="*/ 7529867 h 9302235"/>
                <a:gd name="connsiteX343" fmla="*/ 1298491 w 2050376"/>
                <a:gd name="connsiteY343" fmla="*/ 7480825 h 9302235"/>
                <a:gd name="connsiteX344" fmla="*/ 1310430 w 2050376"/>
                <a:gd name="connsiteY344" fmla="*/ 7431590 h 9302235"/>
                <a:gd name="connsiteX345" fmla="*/ 1322337 w 2050376"/>
                <a:gd name="connsiteY345" fmla="*/ 7382179 h 9302235"/>
                <a:gd name="connsiteX346" fmla="*/ 1334202 w 2050376"/>
                <a:gd name="connsiteY346" fmla="*/ 7332610 h 9302235"/>
                <a:gd name="connsiteX347" fmla="*/ 1346017 w 2050376"/>
                <a:gd name="connsiteY347" fmla="*/ 7282902 h 9302235"/>
                <a:gd name="connsiteX348" fmla="*/ 1357771 w 2050376"/>
                <a:gd name="connsiteY348" fmla="*/ 7233073 h 9302235"/>
                <a:gd name="connsiteX349" fmla="*/ 1369454 w 2050376"/>
                <a:gd name="connsiteY349" fmla="*/ 7183144 h 9302235"/>
                <a:gd name="connsiteX350" fmla="*/ 1381058 w 2050376"/>
                <a:gd name="connsiteY350" fmla="*/ 7133126 h 9302235"/>
                <a:gd name="connsiteX351" fmla="*/ 1392571 w 2050376"/>
                <a:gd name="connsiteY351" fmla="*/ 7083049 h 9302235"/>
                <a:gd name="connsiteX352" fmla="*/ 1403985 w 2050376"/>
                <a:gd name="connsiteY352" fmla="*/ 7032922 h 9302235"/>
                <a:gd name="connsiteX353" fmla="*/ 1415290 w 2050376"/>
                <a:gd name="connsiteY353" fmla="*/ 6982769 h 9302235"/>
                <a:gd name="connsiteX354" fmla="*/ 1426476 w 2050376"/>
                <a:gd name="connsiteY354" fmla="*/ 6932606 h 9302235"/>
                <a:gd name="connsiteX355" fmla="*/ 1437533 w 2050376"/>
                <a:gd name="connsiteY355" fmla="*/ 6882452 h 9302235"/>
                <a:gd name="connsiteX356" fmla="*/ 1448452 w 2050376"/>
                <a:gd name="connsiteY356" fmla="*/ 6832327 h 9302235"/>
                <a:gd name="connsiteX357" fmla="*/ 1459223 w 2050376"/>
                <a:gd name="connsiteY357" fmla="*/ 6782250 h 9302235"/>
                <a:gd name="connsiteX358" fmla="*/ 1469837 w 2050376"/>
                <a:gd name="connsiteY358" fmla="*/ 6732238 h 9302235"/>
                <a:gd name="connsiteX359" fmla="*/ 1480282 w 2050376"/>
                <a:gd name="connsiteY359" fmla="*/ 6682313 h 9302235"/>
                <a:gd name="connsiteX360" fmla="*/ 1490552 w 2050376"/>
                <a:gd name="connsiteY360" fmla="*/ 6632489 h 9302235"/>
                <a:gd name="connsiteX361" fmla="*/ 1500634 w 2050376"/>
                <a:gd name="connsiteY361" fmla="*/ 6582790 h 9302235"/>
                <a:gd name="connsiteX362" fmla="*/ 1510521 w 2050376"/>
                <a:gd name="connsiteY362" fmla="*/ 6533233 h 9302235"/>
                <a:gd name="connsiteX363" fmla="*/ 1520201 w 2050376"/>
                <a:gd name="connsiteY363" fmla="*/ 6483839 h 9302235"/>
                <a:gd name="connsiteX364" fmla="*/ 1529666 w 2050376"/>
                <a:gd name="connsiteY364" fmla="*/ 6434623 h 9302235"/>
                <a:gd name="connsiteX365" fmla="*/ 1538905 w 2050376"/>
                <a:gd name="connsiteY365" fmla="*/ 6385609 h 9302235"/>
                <a:gd name="connsiteX366" fmla="*/ 1547909 w 2050376"/>
                <a:gd name="connsiteY366" fmla="*/ 6336814 h 9302235"/>
                <a:gd name="connsiteX367" fmla="*/ 1556670 w 2050376"/>
                <a:gd name="connsiteY367" fmla="*/ 6288257 h 9302235"/>
                <a:gd name="connsiteX368" fmla="*/ 1565176 w 2050376"/>
                <a:gd name="connsiteY368" fmla="*/ 6239960 h 9302235"/>
                <a:gd name="connsiteX369" fmla="*/ 1573418 w 2050376"/>
                <a:gd name="connsiteY369" fmla="*/ 6191941 h 9302235"/>
                <a:gd name="connsiteX370" fmla="*/ 1581388 w 2050376"/>
                <a:gd name="connsiteY370" fmla="*/ 6144220 h 9302235"/>
                <a:gd name="connsiteX371" fmla="*/ 1589074 w 2050376"/>
                <a:gd name="connsiteY371" fmla="*/ 6096817 h 9302235"/>
                <a:gd name="connsiteX372" fmla="*/ 1596469 w 2050376"/>
                <a:gd name="connsiteY372" fmla="*/ 6049752 h 9302235"/>
                <a:gd name="connsiteX373" fmla="*/ 1603562 w 2050376"/>
                <a:gd name="connsiteY373" fmla="*/ 6003045 h 9302235"/>
                <a:gd name="connsiteX374" fmla="*/ 1610344 w 2050376"/>
                <a:gd name="connsiteY374" fmla="*/ 5956718 h 9302235"/>
                <a:gd name="connsiteX375" fmla="*/ 1616806 w 2050376"/>
                <a:gd name="connsiteY375" fmla="*/ 5910787 h 9302235"/>
                <a:gd name="connsiteX376" fmla="*/ 1622938 w 2050376"/>
                <a:gd name="connsiteY376" fmla="*/ 5865279 h 9302235"/>
                <a:gd name="connsiteX377" fmla="*/ 1628732 w 2050376"/>
                <a:gd name="connsiteY377" fmla="*/ 5820209 h 9302235"/>
                <a:gd name="connsiteX378" fmla="*/ 1634177 w 2050376"/>
                <a:gd name="connsiteY378" fmla="*/ 5775602 h 9302235"/>
                <a:gd name="connsiteX379" fmla="*/ 1639265 w 2050376"/>
                <a:gd name="connsiteY379" fmla="*/ 5731479 h 9302235"/>
                <a:gd name="connsiteX380" fmla="*/ 1643988 w 2050376"/>
                <a:gd name="connsiteY380" fmla="*/ 5687858 h 9302235"/>
                <a:gd name="connsiteX381" fmla="*/ 1648335 w 2050376"/>
                <a:gd name="connsiteY381" fmla="*/ 5644763 h 9302235"/>
                <a:gd name="connsiteX382" fmla="*/ 1652299 w 2050376"/>
                <a:gd name="connsiteY382" fmla="*/ 5602220 h 9302235"/>
                <a:gd name="connsiteX383" fmla="*/ 1655871 w 2050376"/>
                <a:gd name="connsiteY383" fmla="*/ 5560243 h 9302235"/>
                <a:gd name="connsiteX384" fmla="*/ 1659043 w 2050376"/>
                <a:gd name="connsiteY384" fmla="*/ 5518862 h 9302235"/>
                <a:gd name="connsiteX385" fmla="*/ 1661806 w 2050376"/>
                <a:gd name="connsiteY385" fmla="*/ 5478096 h 9302235"/>
                <a:gd name="connsiteX386" fmla="*/ 1664152 w 2050376"/>
                <a:gd name="connsiteY386" fmla="*/ 5437972 h 9302235"/>
                <a:gd name="connsiteX387" fmla="*/ 1666074 w 2050376"/>
                <a:gd name="connsiteY387" fmla="*/ 5398508 h 9302235"/>
                <a:gd name="connsiteX388" fmla="*/ 1667565 w 2050376"/>
                <a:gd name="connsiteY388" fmla="*/ 5359734 h 9302235"/>
                <a:gd name="connsiteX389" fmla="*/ 1668617 w 2050376"/>
                <a:gd name="connsiteY389" fmla="*/ 5321673 h 9302235"/>
                <a:gd name="connsiteX390" fmla="*/ 1669224 w 2050376"/>
                <a:gd name="connsiteY390" fmla="*/ 5284349 h 9302235"/>
                <a:gd name="connsiteX391" fmla="*/ 1669380 w 2050376"/>
                <a:gd name="connsiteY391" fmla="*/ 5247789 h 9302235"/>
                <a:gd name="connsiteX392" fmla="*/ 1669079 w 2050376"/>
                <a:gd name="connsiteY392" fmla="*/ 5212021 h 9302235"/>
                <a:gd name="connsiteX393" fmla="*/ 1668318 w 2050376"/>
                <a:gd name="connsiteY393" fmla="*/ 5177069 h 9302235"/>
                <a:gd name="connsiteX394" fmla="*/ 1667091 w 2050376"/>
                <a:gd name="connsiteY394" fmla="*/ 5142965 h 9302235"/>
                <a:gd name="connsiteX395" fmla="*/ 1665396 w 2050376"/>
                <a:gd name="connsiteY395" fmla="*/ 5109733 h 9302235"/>
                <a:gd name="connsiteX396" fmla="*/ 1663231 w 2050376"/>
                <a:gd name="connsiteY396" fmla="*/ 5077407 h 9302235"/>
                <a:gd name="connsiteX397" fmla="*/ 1660741 w 2050376"/>
                <a:gd name="connsiteY397" fmla="*/ 5047677 h 9302235"/>
                <a:gd name="connsiteX398" fmla="*/ 1653861 w 2050376"/>
                <a:gd name="connsiteY398" fmla="*/ 4984705 h 9302235"/>
                <a:gd name="connsiteX399" fmla="*/ 1649763 w 2050376"/>
                <a:gd name="connsiteY399" fmla="*/ 4954463 h 9302235"/>
                <a:gd name="connsiteX400" fmla="*/ 1645193 w 2050376"/>
                <a:gd name="connsiteY400" fmla="*/ 4924499 h 9302235"/>
                <a:gd name="connsiteX401" fmla="*/ 1640158 w 2050376"/>
                <a:gd name="connsiteY401" fmla="*/ 4894808 h 9302235"/>
                <a:gd name="connsiteX402" fmla="*/ 1634667 w 2050376"/>
                <a:gd name="connsiteY402" fmla="*/ 4865378 h 9302235"/>
                <a:gd name="connsiteX403" fmla="*/ 1628728 w 2050376"/>
                <a:gd name="connsiteY403" fmla="*/ 4836206 h 9302235"/>
                <a:gd name="connsiteX404" fmla="*/ 1622349 w 2050376"/>
                <a:gd name="connsiteY404" fmla="*/ 4807280 h 9302235"/>
                <a:gd name="connsiteX405" fmla="*/ 1615538 w 2050376"/>
                <a:gd name="connsiteY405" fmla="*/ 4778597 h 9302235"/>
                <a:gd name="connsiteX406" fmla="*/ 1608303 w 2050376"/>
                <a:gd name="connsiteY406" fmla="*/ 4750143 h 9302235"/>
                <a:gd name="connsiteX407" fmla="*/ 1600652 w 2050376"/>
                <a:gd name="connsiteY407" fmla="*/ 4721915 h 9302235"/>
                <a:gd name="connsiteX408" fmla="*/ 1592592 w 2050376"/>
                <a:gd name="connsiteY408" fmla="*/ 4693902 h 9302235"/>
                <a:gd name="connsiteX409" fmla="*/ 1584131 w 2050376"/>
                <a:gd name="connsiteY409" fmla="*/ 4666105 h 9302235"/>
                <a:gd name="connsiteX410" fmla="*/ 1575275 w 2050376"/>
                <a:gd name="connsiteY410" fmla="*/ 4638507 h 9302235"/>
                <a:gd name="connsiteX411" fmla="*/ 1566033 w 2050376"/>
                <a:gd name="connsiteY411" fmla="*/ 4611111 h 9302235"/>
                <a:gd name="connsiteX412" fmla="*/ 1556412 w 2050376"/>
                <a:gd name="connsiteY412" fmla="*/ 4583901 h 9302235"/>
                <a:gd name="connsiteX413" fmla="*/ 1546419 w 2050376"/>
                <a:gd name="connsiteY413" fmla="*/ 4556880 h 9302235"/>
                <a:gd name="connsiteX414" fmla="*/ 1536061 w 2050376"/>
                <a:gd name="connsiteY414" fmla="*/ 4530036 h 9302235"/>
                <a:gd name="connsiteX415" fmla="*/ 1525345 w 2050376"/>
                <a:gd name="connsiteY415" fmla="*/ 4503364 h 9302235"/>
                <a:gd name="connsiteX416" fmla="*/ 1514278 w 2050376"/>
                <a:gd name="connsiteY416" fmla="*/ 4476859 h 9302235"/>
                <a:gd name="connsiteX417" fmla="*/ 1502870 w 2050376"/>
                <a:gd name="connsiteY417" fmla="*/ 4450518 h 9302235"/>
                <a:gd name="connsiteX418" fmla="*/ 1491125 w 2050376"/>
                <a:gd name="connsiteY418" fmla="*/ 4424333 h 9302235"/>
                <a:gd name="connsiteX419" fmla="*/ 1479052 w 2050376"/>
                <a:gd name="connsiteY419" fmla="*/ 4398298 h 9302235"/>
                <a:gd name="connsiteX420" fmla="*/ 1466658 w 2050376"/>
                <a:gd name="connsiteY420" fmla="*/ 4372410 h 9302235"/>
                <a:gd name="connsiteX421" fmla="*/ 1453951 w 2050376"/>
                <a:gd name="connsiteY421" fmla="*/ 4346666 h 9302235"/>
                <a:gd name="connsiteX422" fmla="*/ 1440938 w 2050376"/>
                <a:gd name="connsiteY422" fmla="*/ 4321057 h 9302235"/>
                <a:gd name="connsiteX423" fmla="*/ 1427627 w 2050376"/>
                <a:gd name="connsiteY423" fmla="*/ 4295582 h 9302235"/>
                <a:gd name="connsiteX424" fmla="*/ 1414026 w 2050376"/>
                <a:gd name="connsiteY424" fmla="*/ 4270235 h 9302235"/>
                <a:gd name="connsiteX425" fmla="*/ 1400141 w 2050376"/>
                <a:gd name="connsiteY425" fmla="*/ 4245009 h 9302235"/>
                <a:gd name="connsiteX426" fmla="*/ 1385983 w 2050376"/>
                <a:gd name="connsiteY426" fmla="*/ 4219906 h 9302235"/>
                <a:gd name="connsiteX427" fmla="*/ 1371558 w 2050376"/>
                <a:gd name="connsiteY427" fmla="*/ 4194917 h 9302235"/>
                <a:gd name="connsiteX428" fmla="*/ 1356875 w 2050376"/>
                <a:gd name="connsiteY428" fmla="*/ 4170040 h 9302235"/>
                <a:gd name="connsiteX429" fmla="*/ 1341940 w 2050376"/>
                <a:gd name="connsiteY429" fmla="*/ 4145269 h 9302235"/>
                <a:gd name="connsiteX430" fmla="*/ 1326765 w 2050376"/>
                <a:gd name="connsiteY430" fmla="*/ 4120603 h 9302235"/>
                <a:gd name="connsiteX431" fmla="*/ 1311355 w 2050376"/>
                <a:gd name="connsiteY431" fmla="*/ 4096037 h 9302235"/>
                <a:gd name="connsiteX432" fmla="*/ 1295720 w 2050376"/>
                <a:gd name="connsiteY432" fmla="*/ 4071566 h 9302235"/>
                <a:gd name="connsiteX433" fmla="*/ 1279868 w 2050376"/>
                <a:gd name="connsiteY433" fmla="*/ 4047186 h 9302235"/>
                <a:gd name="connsiteX434" fmla="*/ 1263810 w 2050376"/>
                <a:gd name="connsiteY434" fmla="*/ 4022896 h 9302235"/>
                <a:gd name="connsiteX435" fmla="*/ 1247550 w 2050376"/>
                <a:gd name="connsiteY435" fmla="*/ 3998688 h 9302235"/>
                <a:gd name="connsiteX436" fmla="*/ 1231101 w 2050376"/>
                <a:gd name="connsiteY436" fmla="*/ 3974562 h 9302235"/>
                <a:gd name="connsiteX437" fmla="*/ 1214470 w 2050376"/>
                <a:gd name="connsiteY437" fmla="*/ 3950512 h 9302235"/>
                <a:gd name="connsiteX438" fmla="*/ 1197666 w 2050376"/>
                <a:gd name="connsiteY438" fmla="*/ 3926533 h 9302235"/>
                <a:gd name="connsiteX439" fmla="*/ 1180699 w 2050376"/>
                <a:gd name="connsiteY439" fmla="*/ 3902626 h 9302235"/>
                <a:gd name="connsiteX440" fmla="*/ 1163576 w 2050376"/>
                <a:gd name="connsiteY440" fmla="*/ 3878782 h 9302235"/>
                <a:gd name="connsiteX441" fmla="*/ 1146308 w 2050376"/>
                <a:gd name="connsiteY441" fmla="*/ 3854998 h 9302235"/>
                <a:gd name="connsiteX442" fmla="*/ 1128905 w 2050376"/>
                <a:gd name="connsiteY442" fmla="*/ 3831273 h 9302235"/>
                <a:gd name="connsiteX443" fmla="*/ 1111373 w 2050376"/>
                <a:gd name="connsiteY443" fmla="*/ 3807599 h 9302235"/>
                <a:gd name="connsiteX444" fmla="*/ 1093724 w 2050376"/>
                <a:gd name="connsiteY444" fmla="*/ 3783976 h 9302235"/>
                <a:gd name="connsiteX445" fmla="*/ 1075967 w 2050376"/>
                <a:gd name="connsiteY445" fmla="*/ 3760398 h 9302235"/>
                <a:gd name="connsiteX446" fmla="*/ 1058109 w 2050376"/>
                <a:gd name="connsiteY446" fmla="*/ 3736858 h 9302235"/>
                <a:gd name="connsiteX447" fmla="*/ 1040164 w 2050376"/>
                <a:gd name="connsiteY447" fmla="*/ 3713357 h 9302235"/>
                <a:gd name="connsiteX448" fmla="*/ 1022138 w 2050376"/>
                <a:gd name="connsiteY448" fmla="*/ 3689888 h 9302235"/>
                <a:gd name="connsiteX449" fmla="*/ 1004039 w 2050376"/>
                <a:gd name="connsiteY449" fmla="*/ 3666445 h 9302235"/>
                <a:gd name="connsiteX450" fmla="*/ 985882 w 2050376"/>
                <a:gd name="connsiteY450" fmla="*/ 3643029 h 9302235"/>
                <a:gd name="connsiteX451" fmla="*/ 967672 w 2050376"/>
                <a:gd name="connsiteY451" fmla="*/ 3619630 h 9302235"/>
                <a:gd name="connsiteX452" fmla="*/ 949421 w 2050376"/>
                <a:gd name="connsiteY452" fmla="*/ 3596246 h 9302235"/>
                <a:gd name="connsiteX453" fmla="*/ 931137 w 2050376"/>
                <a:gd name="connsiteY453" fmla="*/ 3572873 h 9302235"/>
                <a:gd name="connsiteX454" fmla="*/ 912830 w 2050376"/>
                <a:gd name="connsiteY454" fmla="*/ 3549505 h 9302235"/>
                <a:gd name="connsiteX455" fmla="*/ 894512 w 2050376"/>
                <a:gd name="connsiteY455" fmla="*/ 3526138 h 9302235"/>
                <a:gd name="connsiteX456" fmla="*/ 876189 w 2050376"/>
                <a:gd name="connsiteY456" fmla="*/ 3502767 h 9302235"/>
                <a:gd name="connsiteX457" fmla="*/ 857873 w 2050376"/>
                <a:gd name="connsiteY457" fmla="*/ 3479386 h 9302235"/>
                <a:gd name="connsiteX458" fmla="*/ 839574 w 2050376"/>
                <a:gd name="connsiteY458" fmla="*/ 3455994 h 9302235"/>
                <a:gd name="connsiteX459" fmla="*/ 821301 w 2050376"/>
                <a:gd name="connsiteY459" fmla="*/ 3432580 h 9302235"/>
                <a:gd name="connsiteX460" fmla="*/ 803065 w 2050376"/>
                <a:gd name="connsiteY460" fmla="*/ 3409144 h 9302235"/>
                <a:gd name="connsiteX461" fmla="*/ 784875 w 2050376"/>
                <a:gd name="connsiteY461" fmla="*/ 3385679 h 9302235"/>
                <a:gd name="connsiteX462" fmla="*/ 766741 w 2050376"/>
                <a:gd name="connsiteY462" fmla="*/ 3362179 h 9302235"/>
                <a:gd name="connsiteX463" fmla="*/ 748673 w 2050376"/>
                <a:gd name="connsiteY463" fmla="*/ 3338640 h 9302235"/>
                <a:gd name="connsiteX464" fmla="*/ 730681 w 2050376"/>
                <a:gd name="connsiteY464" fmla="*/ 3315055 h 9302235"/>
                <a:gd name="connsiteX465" fmla="*/ 712776 w 2050376"/>
                <a:gd name="connsiteY465" fmla="*/ 3291421 h 9302235"/>
                <a:gd name="connsiteX466" fmla="*/ 694968 w 2050376"/>
                <a:gd name="connsiteY466" fmla="*/ 3267729 h 9302235"/>
                <a:gd name="connsiteX467" fmla="*/ 677266 w 2050376"/>
                <a:gd name="connsiteY467" fmla="*/ 3243976 h 9302235"/>
                <a:gd name="connsiteX468" fmla="*/ 659681 w 2050376"/>
                <a:gd name="connsiteY468" fmla="*/ 3220156 h 9302235"/>
                <a:gd name="connsiteX469" fmla="*/ 642224 w 2050376"/>
                <a:gd name="connsiteY469" fmla="*/ 3196260 h 9302235"/>
                <a:gd name="connsiteX470" fmla="*/ 624904 w 2050376"/>
                <a:gd name="connsiteY470" fmla="*/ 3172287 h 9302235"/>
                <a:gd name="connsiteX471" fmla="*/ 607734 w 2050376"/>
                <a:gd name="connsiteY471" fmla="*/ 3148228 h 9302235"/>
                <a:gd name="connsiteX472" fmla="*/ 590722 w 2050376"/>
                <a:gd name="connsiteY472" fmla="*/ 3124076 h 9302235"/>
                <a:gd name="connsiteX473" fmla="*/ 573879 w 2050376"/>
                <a:gd name="connsiteY473" fmla="*/ 3099828 h 9302235"/>
                <a:gd name="connsiteX474" fmla="*/ 557218 w 2050376"/>
                <a:gd name="connsiteY474" fmla="*/ 3075475 h 9302235"/>
                <a:gd name="connsiteX475" fmla="*/ 540747 w 2050376"/>
                <a:gd name="connsiteY475" fmla="*/ 3051011 h 9302235"/>
                <a:gd name="connsiteX476" fmla="*/ 524480 w 2050376"/>
                <a:gd name="connsiteY476" fmla="*/ 3026432 h 9302235"/>
                <a:gd name="connsiteX477" fmla="*/ 508427 w 2050376"/>
                <a:gd name="connsiteY477" fmla="*/ 3001730 h 9302235"/>
                <a:gd name="connsiteX478" fmla="*/ 492599 w 2050376"/>
                <a:gd name="connsiteY478" fmla="*/ 2976897 h 9302235"/>
                <a:gd name="connsiteX479" fmla="*/ 477008 w 2050376"/>
                <a:gd name="connsiteY479" fmla="*/ 2951929 h 9302235"/>
                <a:gd name="connsiteX480" fmla="*/ 461665 w 2050376"/>
                <a:gd name="connsiteY480" fmla="*/ 2926820 h 9302235"/>
                <a:gd name="connsiteX481" fmla="*/ 446582 w 2050376"/>
                <a:gd name="connsiteY481" fmla="*/ 2901560 h 9302235"/>
                <a:gd name="connsiteX482" fmla="*/ 431772 w 2050376"/>
                <a:gd name="connsiteY482" fmla="*/ 2876146 h 9302235"/>
                <a:gd name="connsiteX483" fmla="*/ 417247 w 2050376"/>
                <a:gd name="connsiteY483" fmla="*/ 2850568 h 9302235"/>
                <a:gd name="connsiteX484" fmla="*/ 403020 w 2050376"/>
                <a:gd name="connsiteY484" fmla="*/ 2824825 h 9302235"/>
                <a:gd name="connsiteX485" fmla="*/ 389102 w 2050376"/>
                <a:gd name="connsiteY485" fmla="*/ 2798906 h 9302235"/>
                <a:gd name="connsiteX486" fmla="*/ 375508 w 2050376"/>
                <a:gd name="connsiteY486" fmla="*/ 2772807 h 9302235"/>
                <a:gd name="connsiteX487" fmla="*/ 362249 w 2050376"/>
                <a:gd name="connsiteY487" fmla="*/ 2746521 h 9302235"/>
                <a:gd name="connsiteX488" fmla="*/ 349341 w 2050376"/>
                <a:gd name="connsiteY488" fmla="*/ 2720044 h 9302235"/>
                <a:gd name="connsiteX489" fmla="*/ 336794 w 2050376"/>
                <a:gd name="connsiteY489" fmla="*/ 2693365 h 9302235"/>
                <a:gd name="connsiteX490" fmla="*/ 324627 w 2050376"/>
                <a:gd name="connsiteY490" fmla="*/ 2666487 h 9302235"/>
                <a:gd name="connsiteX491" fmla="*/ 312849 w 2050376"/>
                <a:gd name="connsiteY491" fmla="*/ 2639397 h 9302235"/>
                <a:gd name="connsiteX492" fmla="*/ 301478 w 2050376"/>
                <a:gd name="connsiteY492" fmla="*/ 2612094 h 9302235"/>
                <a:gd name="connsiteX493" fmla="*/ 290528 w 2050376"/>
                <a:gd name="connsiteY493" fmla="*/ 2584574 h 9302235"/>
                <a:gd name="connsiteX494" fmla="*/ 280012 w 2050376"/>
                <a:gd name="connsiteY494" fmla="*/ 2556829 h 9302235"/>
                <a:gd name="connsiteX495" fmla="*/ 269946 w 2050376"/>
                <a:gd name="connsiteY495" fmla="*/ 2528859 h 9302235"/>
                <a:gd name="connsiteX496" fmla="*/ 259812 w 2050376"/>
                <a:gd name="connsiteY496" fmla="*/ 2499063 h 9302235"/>
                <a:gd name="connsiteX497" fmla="*/ 243095 w 2050376"/>
                <a:gd name="connsiteY497" fmla="*/ 2447360 h 9302235"/>
                <a:gd name="connsiteX498" fmla="*/ 234926 w 2050376"/>
                <a:gd name="connsiteY498" fmla="*/ 2421347 h 9302235"/>
                <a:gd name="connsiteX499" fmla="*/ 226938 w 2050376"/>
                <a:gd name="connsiteY499" fmla="*/ 2395395 h 9302235"/>
                <a:gd name="connsiteX500" fmla="*/ 219127 w 2050376"/>
                <a:gd name="connsiteY500" fmla="*/ 2369501 h 9302235"/>
                <a:gd name="connsiteX501" fmla="*/ 211494 w 2050376"/>
                <a:gd name="connsiteY501" fmla="*/ 2343667 h 9302235"/>
                <a:gd name="connsiteX502" fmla="*/ 204035 w 2050376"/>
                <a:gd name="connsiteY502" fmla="*/ 2317890 h 9302235"/>
                <a:gd name="connsiteX503" fmla="*/ 196749 w 2050376"/>
                <a:gd name="connsiteY503" fmla="*/ 2292169 h 9302235"/>
                <a:gd name="connsiteX504" fmla="*/ 189635 w 2050376"/>
                <a:gd name="connsiteY504" fmla="*/ 2266502 h 9302235"/>
                <a:gd name="connsiteX505" fmla="*/ 182689 w 2050376"/>
                <a:gd name="connsiteY505" fmla="*/ 2240891 h 9302235"/>
                <a:gd name="connsiteX506" fmla="*/ 175912 w 2050376"/>
                <a:gd name="connsiteY506" fmla="*/ 2215331 h 9302235"/>
                <a:gd name="connsiteX507" fmla="*/ 169299 w 2050376"/>
                <a:gd name="connsiteY507" fmla="*/ 2189823 h 9302235"/>
                <a:gd name="connsiteX508" fmla="*/ 162851 w 2050376"/>
                <a:gd name="connsiteY508" fmla="*/ 2164365 h 9302235"/>
                <a:gd name="connsiteX509" fmla="*/ 156564 w 2050376"/>
                <a:gd name="connsiteY509" fmla="*/ 2138957 h 9302235"/>
                <a:gd name="connsiteX510" fmla="*/ 150437 w 2050376"/>
                <a:gd name="connsiteY510" fmla="*/ 2113596 h 9302235"/>
                <a:gd name="connsiteX511" fmla="*/ 144468 w 2050376"/>
                <a:gd name="connsiteY511" fmla="*/ 2088282 h 9302235"/>
                <a:gd name="connsiteX512" fmla="*/ 138656 w 2050376"/>
                <a:gd name="connsiteY512" fmla="*/ 2063015 h 9302235"/>
                <a:gd name="connsiteX513" fmla="*/ 132997 w 2050376"/>
                <a:gd name="connsiteY513" fmla="*/ 2037790 h 9302235"/>
                <a:gd name="connsiteX514" fmla="*/ 127491 w 2050376"/>
                <a:gd name="connsiteY514" fmla="*/ 2012610 h 9302235"/>
                <a:gd name="connsiteX515" fmla="*/ 122135 w 2050376"/>
                <a:gd name="connsiteY515" fmla="*/ 1987472 h 9302235"/>
                <a:gd name="connsiteX516" fmla="*/ 116928 w 2050376"/>
                <a:gd name="connsiteY516" fmla="*/ 1962376 h 9302235"/>
                <a:gd name="connsiteX517" fmla="*/ 111867 w 2050376"/>
                <a:gd name="connsiteY517" fmla="*/ 1937318 h 9302235"/>
                <a:gd name="connsiteX518" fmla="*/ 106950 w 2050376"/>
                <a:gd name="connsiteY518" fmla="*/ 1912301 h 9302235"/>
                <a:gd name="connsiteX519" fmla="*/ 102176 w 2050376"/>
                <a:gd name="connsiteY519" fmla="*/ 1887319 h 9302235"/>
                <a:gd name="connsiteX520" fmla="*/ 97543 w 2050376"/>
                <a:gd name="connsiteY520" fmla="*/ 1862376 h 9302235"/>
                <a:gd name="connsiteX521" fmla="*/ 93049 w 2050376"/>
                <a:gd name="connsiteY521" fmla="*/ 1837468 h 9302235"/>
                <a:gd name="connsiteX522" fmla="*/ 88691 w 2050376"/>
                <a:gd name="connsiteY522" fmla="*/ 1812593 h 9302235"/>
                <a:gd name="connsiteX523" fmla="*/ 84468 w 2050376"/>
                <a:gd name="connsiteY523" fmla="*/ 1787752 h 9302235"/>
                <a:gd name="connsiteX524" fmla="*/ 80377 w 2050376"/>
                <a:gd name="connsiteY524" fmla="*/ 1762941 h 9302235"/>
                <a:gd name="connsiteX525" fmla="*/ 76417 w 2050376"/>
                <a:gd name="connsiteY525" fmla="*/ 1738163 h 9302235"/>
                <a:gd name="connsiteX526" fmla="*/ 72586 w 2050376"/>
                <a:gd name="connsiteY526" fmla="*/ 1713412 h 9302235"/>
                <a:gd name="connsiteX527" fmla="*/ 68881 w 2050376"/>
                <a:gd name="connsiteY527" fmla="*/ 1688690 h 9302235"/>
                <a:gd name="connsiteX528" fmla="*/ 65301 w 2050376"/>
                <a:gd name="connsiteY528" fmla="*/ 1663997 h 9302235"/>
                <a:gd name="connsiteX529" fmla="*/ 61844 w 2050376"/>
                <a:gd name="connsiteY529" fmla="*/ 1639328 h 9302235"/>
                <a:gd name="connsiteX530" fmla="*/ 58507 w 2050376"/>
                <a:gd name="connsiteY530" fmla="*/ 1614682 h 9302235"/>
                <a:gd name="connsiteX531" fmla="*/ 55290 w 2050376"/>
                <a:gd name="connsiteY531" fmla="*/ 1590063 h 9302235"/>
                <a:gd name="connsiteX532" fmla="*/ 52188 w 2050376"/>
                <a:gd name="connsiteY532" fmla="*/ 1565463 h 9302235"/>
                <a:gd name="connsiteX533" fmla="*/ 49201 w 2050376"/>
                <a:gd name="connsiteY533" fmla="*/ 1540886 h 9302235"/>
                <a:gd name="connsiteX534" fmla="*/ 46327 w 2050376"/>
                <a:gd name="connsiteY534" fmla="*/ 1516327 h 9302235"/>
                <a:gd name="connsiteX535" fmla="*/ 43563 w 2050376"/>
                <a:gd name="connsiteY535" fmla="*/ 1491787 h 9302235"/>
                <a:gd name="connsiteX536" fmla="*/ 40907 w 2050376"/>
                <a:gd name="connsiteY536" fmla="*/ 1467265 h 9302235"/>
                <a:gd name="connsiteX537" fmla="*/ 38358 w 2050376"/>
                <a:gd name="connsiteY537" fmla="*/ 1442758 h 9302235"/>
                <a:gd name="connsiteX538" fmla="*/ 35913 w 2050376"/>
                <a:gd name="connsiteY538" fmla="*/ 1418264 h 9302235"/>
                <a:gd name="connsiteX539" fmla="*/ 33570 w 2050376"/>
                <a:gd name="connsiteY539" fmla="*/ 1393786 h 9302235"/>
                <a:gd name="connsiteX540" fmla="*/ 31327 w 2050376"/>
                <a:gd name="connsiteY540" fmla="*/ 1369318 h 9302235"/>
                <a:gd name="connsiteX541" fmla="*/ 29183 w 2050376"/>
                <a:gd name="connsiteY541" fmla="*/ 1344861 h 9302235"/>
                <a:gd name="connsiteX542" fmla="*/ 27134 w 2050376"/>
                <a:gd name="connsiteY542" fmla="*/ 1320415 h 9302235"/>
                <a:gd name="connsiteX543" fmla="*/ 25179 w 2050376"/>
                <a:gd name="connsiteY543" fmla="*/ 1295974 h 9302235"/>
                <a:gd name="connsiteX544" fmla="*/ 23317 w 2050376"/>
                <a:gd name="connsiteY544" fmla="*/ 1271541 h 9302235"/>
                <a:gd name="connsiteX545" fmla="*/ 21544 w 2050376"/>
                <a:gd name="connsiteY545" fmla="*/ 1247113 h 9302235"/>
                <a:gd name="connsiteX546" fmla="*/ 19859 w 2050376"/>
                <a:gd name="connsiteY546" fmla="*/ 1222689 h 9302235"/>
                <a:gd name="connsiteX547" fmla="*/ 18261 w 2050376"/>
                <a:gd name="connsiteY547" fmla="*/ 1198268 h 9302235"/>
                <a:gd name="connsiteX548" fmla="*/ 16745 w 2050376"/>
                <a:gd name="connsiteY548" fmla="*/ 1173849 h 9302235"/>
                <a:gd name="connsiteX549" fmla="*/ 15311 w 2050376"/>
                <a:gd name="connsiteY549" fmla="*/ 1149429 h 9302235"/>
                <a:gd name="connsiteX550" fmla="*/ 13957 w 2050376"/>
                <a:gd name="connsiteY550" fmla="*/ 1125006 h 9302235"/>
                <a:gd name="connsiteX551" fmla="*/ 12680 w 2050376"/>
                <a:gd name="connsiteY551" fmla="*/ 1100580 h 9302235"/>
                <a:gd name="connsiteX552" fmla="*/ 11479 w 2050376"/>
                <a:gd name="connsiteY552" fmla="*/ 1076152 h 9302235"/>
                <a:gd name="connsiteX553" fmla="*/ 10352 w 2050376"/>
                <a:gd name="connsiteY553" fmla="*/ 1051715 h 9302235"/>
                <a:gd name="connsiteX554" fmla="*/ 9295 w 2050376"/>
                <a:gd name="connsiteY554" fmla="*/ 1027273 h 9302235"/>
                <a:gd name="connsiteX555" fmla="*/ 8308 w 2050376"/>
                <a:gd name="connsiteY555" fmla="*/ 1002822 h 9302235"/>
                <a:gd name="connsiteX556" fmla="*/ 7388 w 2050376"/>
                <a:gd name="connsiteY556" fmla="*/ 978360 h 9302235"/>
                <a:gd name="connsiteX557" fmla="*/ 6534 w 2050376"/>
                <a:gd name="connsiteY557" fmla="*/ 953886 h 9302235"/>
                <a:gd name="connsiteX558" fmla="*/ 5742 w 2050376"/>
                <a:gd name="connsiteY558" fmla="*/ 929400 h 9302235"/>
                <a:gd name="connsiteX559" fmla="*/ 5012 w 2050376"/>
                <a:gd name="connsiteY559" fmla="*/ 904898 h 9302235"/>
                <a:gd name="connsiteX560" fmla="*/ 4341 w 2050376"/>
                <a:gd name="connsiteY560" fmla="*/ 880381 h 9302235"/>
                <a:gd name="connsiteX561" fmla="*/ 3727 w 2050376"/>
                <a:gd name="connsiteY561" fmla="*/ 855846 h 9302235"/>
                <a:gd name="connsiteX562" fmla="*/ 3169 w 2050376"/>
                <a:gd name="connsiteY562" fmla="*/ 831290 h 9302235"/>
                <a:gd name="connsiteX563" fmla="*/ 2663 w 2050376"/>
                <a:gd name="connsiteY563" fmla="*/ 806716 h 9302235"/>
                <a:gd name="connsiteX564" fmla="*/ 2208 w 2050376"/>
                <a:gd name="connsiteY564" fmla="*/ 782119 h 9302235"/>
                <a:gd name="connsiteX565" fmla="*/ 1802 w 2050376"/>
                <a:gd name="connsiteY565" fmla="*/ 757497 h 9302235"/>
                <a:gd name="connsiteX566" fmla="*/ 1444 w 2050376"/>
                <a:gd name="connsiteY566" fmla="*/ 732851 h 9302235"/>
                <a:gd name="connsiteX567" fmla="*/ 1130 w 2050376"/>
                <a:gd name="connsiteY567" fmla="*/ 708179 h 9302235"/>
                <a:gd name="connsiteX568" fmla="*/ 859 w 2050376"/>
                <a:gd name="connsiteY568" fmla="*/ 683477 h 9302235"/>
                <a:gd name="connsiteX569" fmla="*/ 629 w 2050376"/>
                <a:gd name="connsiteY569" fmla="*/ 658745 h 9302235"/>
                <a:gd name="connsiteX570" fmla="*/ 438 w 2050376"/>
                <a:gd name="connsiteY570" fmla="*/ 633982 h 9302235"/>
                <a:gd name="connsiteX571" fmla="*/ 285 w 2050376"/>
                <a:gd name="connsiteY571" fmla="*/ 609186 h 9302235"/>
                <a:gd name="connsiteX572" fmla="*/ 166 w 2050376"/>
                <a:gd name="connsiteY572" fmla="*/ 584356 h 9302235"/>
                <a:gd name="connsiteX573" fmla="*/ 80 w 2050376"/>
                <a:gd name="connsiteY573" fmla="*/ 559489 h 9302235"/>
                <a:gd name="connsiteX574" fmla="*/ 26 w 2050376"/>
                <a:gd name="connsiteY574" fmla="*/ 534583 h 9302235"/>
                <a:gd name="connsiteX575" fmla="*/ 0 w 2050376"/>
                <a:gd name="connsiteY575" fmla="*/ 509640 h 9302235"/>
                <a:gd name="connsiteX576" fmla="*/ 2 w 2050376"/>
                <a:gd name="connsiteY576" fmla="*/ 484654 h 9302235"/>
                <a:gd name="connsiteX577" fmla="*/ 29 w 2050376"/>
                <a:gd name="connsiteY577" fmla="*/ 459627 h 9302235"/>
                <a:gd name="connsiteX578" fmla="*/ 78 w 2050376"/>
                <a:gd name="connsiteY578" fmla="*/ 434554 h 9302235"/>
                <a:gd name="connsiteX579" fmla="*/ 150 w 2050376"/>
                <a:gd name="connsiteY579" fmla="*/ 409434 h 9302235"/>
                <a:gd name="connsiteX580" fmla="*/ 240 w 2050376"/>
                <a:gd name="connsiteY580" fmla="*/ 384270 h 9302235"/>
                <a:gd name="connsiteX581" fmla="*/ 348 w 2050376"/>
                <a:gd name="connsiteY581" fmla="*/ 359056 h 9302235"/>
                <a:gd name="connsiteX582" fmla="*/ 471 w 2050376"/>
                <a:gd name="connsiteY582" fmla="*/ 333789 h 9302235"/>
                <a:gd name="connsiteX583" fmla="*/ 608 w 2050376"/>
                <a:gd name="connsiteY583" fmla="*/ 308470 h 9302235"/>
                <a:gd name="connsiteX584" fmla="*/ 756 w 2050376"/>
                <a:gd name="connsiteY584" fmla="*/ 283098 h 9302235"/>
                <a:gd name="connsiteX585" fmla="*/ 913 w 2050376"/>
                <a:gd name="connsiteY585" fmla="*/ 257672 h 9302235"/>
                <a:gd name="connsiteX586" fmla="*/ 1079 w 2050376"/>
                <a:gd name="connsiteY586" fmla="*/ 232184 h 9302235"/>
                <a:gd name="connsiteX587" fmla="*/ 1250 w 2050376"/>
                <a:gd name="connsiteY587" fmla="*/ 206641 h 9302235"/>
                <a:gd name="connsiteX588" fmla="*/ 1425 w 2050376"/>
                <a:gd name="connsiteY588" fmla="*/ 181036 h 9302235"/>
                <a:gd name="connsiteX589" fmla="*/ 1601 w 2050376"/>
                <a:gd name="connsiteY589" fmla="*/ 155367 h 9302235"/>
                <a:gd name="connsiteX590" fmla="*/ 1778 w 2050376"/>
                <a:gd name="connsiteY590" fmla="*/ 129636 h 9302235"/>
                <a:gd name="connsiteX591" fmla="*/ 1953 w 2050376"/>
                <a:gd name="connsiteY591" fmla="*/ 103840 h 9302235"/>
                <a:gd name="connsiteX592" fmla="*/ 2124 w 2050376"/>
                <a:gd name="connsiteY592" fmla="*/ 77974 h 9302235"/>
                <a:gd name="connsiteX593" fmla="*/ 2289 w 2050376"/>
                <a:gd name="connsiteY593" fmla="*/ 52040 h 9302235"/>
                <a:gd name="connsiteX594" fmla="*/ 2446 w 2050376"/>
                <a:gd name="connsiteY594" fmla="*/ 26036 h 9302235"/>
                <a:gd name="connsiteX595" fmla="*/ 2594 w 2050376"/>
                <a:gd name="connsiteY595" fmla="*/ 0 h 9302235"/>
                <a:gd name="connsiteX596" fmla="*/ 383588 w 2050376"/>
                <a:gd name="connsiteY596" fmla="*/ 2078 h 9302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</a:cxnLst>
              <a:rect l="l" t="t" r="r" b="b"/>
              <a:pathLst>
                <a:path w="2050376" h="9302235">
                  <a:moveTo>
                    <a:pt x="383588" y="2078"/>
                  </a:moveTo>
                  <a:lnTo>
                    <a:pt x="383439" y="28342"/>
                  </a:lnTo>
                  <a:lnTo>
                    <a:pt x="383281" y="54467"/>
                  </a:lnTo>
                  <a:lnTo>
                    <a:pt x="383115" y="80492"/>
                  </a:lnTo>
                  <a:lnTo>
                    <a:pt x="382944" y="106419"/>
                  </a:lnTo>
                  <a:lnTo>
                    <a:pt x="382769" y="132253"/>
                  </a:lnTo>
                  <a:lnTo>
                    <a:pt x="382592" y="157992"/>
                  </a:lnTo>
                  <a:lnTo>
                    <a:pt x="382416" y="183637"/>
                  </a:lnTo>
                  <a:lnTo>
                    <a:pt x="382241" y="209192"/>
                  </a:lnTo>
                  <a:lnTo>
                    <a:pt x="382071" y="234658"/>
                  </a:lnTo>
                  <a:lnTo>
                    <a:pt x="381906" y="260033"/>
                  </a:lnTo>
                  <a:lnTo>
                    <a:pt x="381749" y="285323"/>
                  </a:lnTo>
                  <a:lnTo>
                    <a:pt x="381602" y="310528"/>
                  </a:lnTo>
                  <a:lnTo>
                    <a:pt x="381466" y="335647"/>
                  </a:lnTo>
                  <a:lnTo>
                    <a:pt x="381344" y="360683"/>
                  </a:lnTo>
                  <a:lnTo>
                    <a:pt x="381238" y="385639"/>
                  </a:lnTo>
                  <a:lnTo>
                    <a:pt x="381148" y="410517"/>
                  </a:lnTo>
                  <a:lnTo>
                    <a:pt x="381078" y="435313"/>
                  </a:lnTo>
                  <a:lnTo>
                    <a:pt x="381028" y="460034"/>
                  </a:lnTo>
                  <a:lnTo>
                    <a:pt x="381002" y="484680"/>
                  </a:lnTo>
                  <a:lnTo>
                    <a:pt x="381000" y="509251"/>
                  </a:lnTo>
                  <a:lnTo>
                    <a:pt x="381025" y="533751"/>
                  </a:lnTo>
                  <a:lnTo>
                    <a:pt x="381078" y="558178"/>
                  </a:lnTo>
                  <a:lnTo>
                    <a:pt x="381162" y="582537"/>
                  </a:lnTo>
                  <a:lnTo>
                    <a:pt x="381277" y="606828"/>
                  </a:lnTo>
                  <a:lnTo>
                    <a:pt x="381427" y="631051"/>
                  </a:lnTo>
                  <a:lnTo>
                    <a:pt x="381613" y="655210"/>
                  </a:lnTo>
                  <a:lnTo>
                    <a:pt x="381836" y="679305"/>
                  </a:lnTo>
                  <a:lnTo>
                    <a:pt x="382099" y="703338"/>
                  </a:lnTo>
                  <a:lnTo>
                    <a:pt x="382403" y="727312"/>
                  </a:lnTo>
                  <a:lnTo>
                    <a:pt x="382751" y="751226"/>
                  </a:lnTo>
                  <a:lnTo>
                    <a:pt x="383143" y="775082"/>
                  </a:lnTo>
                  <a:lnTo>
                    <a:pt x="383582" y="798883"/>
                  </a:lnTo>
                  <a:lnTo>
                    <a:pt x="384070" y="822631"/>
                  </a:lnTo>
                  <a:lnTo>
                    <a:pt x="384608" y="846323"/>
                  </a:lnTo>
                  <a:lnTo>
                    <a:pt x="385199" y="869965"/>
                  </a:lnTo>
                  <a:lnTo>
                    <a:pt x="385844" y="893559"/>
                  </a:lnTo>
                  <a:lnTo>
                    <a:pt x="386544" y="917103"/>
                  </a:lnTo>
                  <a:lnTo>
                    <a:pt x="387302" y="940602"/>
                  </a:lnTo>
                  <a:lnTo>
                    <a:pt x="388120" y="964055"/>
                  </a:lnTo>
                  <a:lnTo>
                    <a:pt x="388999" y="987466"/>
                  </a:lnTo>
                  <a:lnTo>
                    <a:pt x="389941" y="1010835"/>
                  </a:lnTo>
                  <a:lnTo>
                    <a:pt x="390947" y="1034166"/>
                  </a:lnTo>
                  <a:lnTo>
                    <a:pt x="392020" y="1057455"/>
                  </a:lnTo>
                  <a:lnTo>
                    <a:pt x="393162" y="1080710"/>
                  </a:lnTo>
                  <a:lnTo>
                    <a:pt x="394374" y="1103928"/>
                  </a:lnTo>
                  <a:lnTo>
                    <a:pt x="395657" y="1127113"/>
                  </a:lnTo>
                  <a:lnTo>
                    <a:pt x="397015" y="1150268"/>
                  </a:lnTo>
                  <a:lnTo>
                    <a:pt x="398447" y="1173392"/>
                  </a:lnTo>
                  <a:lnTo>
                    <a:pt x="399958" y="1196488"/>
                  </a:lnTo>
                  <a:lnTo>
                    <a:pt x="401547" y="1219558"/>
                  </a:lnTo>
                  <a:lnTo>
                    <a:pt x="403216" y="1242602"/>
                  </a:lnTo>
                  <a:lnTo>
                    <a:pt x="404969" y="1265623"/>
                  </a:lnTo>
                  <a:lnTo>
                    <a:pt x="406805" y="1288622"/>
                  </a:lnTo>
                  <a:lnTo>
                    <a:pt x="408728" y="1311603"/>
                  </a:lnTo>
                  <a:lnTo>
                    <a:pt x="410739" y="1334566"/>
                  </a:lnTo>
                  <a:lnTo>
                    <a:pt x="412839" y="1357511"/>
                  </a:lnTo>
                  <a:lnTo>
                    <a:pt x="415031" y="1380445"/>
                  </a:lnTo>
                  <a:lnTo>
                    <a:pt x="417315" y="1403363"/>
                  </a:lnTo>
                  <a:lnTo>
                    <a:pt x="419695" y="1426271"/>
                  </a:lnTo>
                  <a:lnTo>
                    <a:pt x="422172" y="1449172"/>
                  </a:lnTo>
                  <a:lnTo>
                    <a:pt x="424747" y="1472063"/>
                  </a:lnTo>
                  <a:lnTo>
                    <a:pt x="427422" y="1494950"/>
                  </a:lnTo>
                  <a:lnTo>
                    <a:pt x="430199" y="1517834"/>
                  </a:lnTo>
                  <a:lnTo>
                    <a:pt x="433080" y="1540714"/>
                  </a:lnTo>
                  <a:lnTo>
                    <a:pt x="436067" y="1563598"/>
                  </a:lnTo>
                  <a:lnTo>
                    <a:pt x="439161" y="1586481"/>
                  </a:lnTo>
                  <a:lnTo>
                    <a:pt x="442365" y="1609368"/>
                  </a:lnTo>
                  <a:lnTo>
                    <a:pt x="445680" y="1632263"/>
                  </a:lnTo>
                  <a:lnTo>
                    <a:pt x="449107" y="1655164"/>
                  </a:lnTo>
                  <a:lnTo>
                    <a:pt x="452649" y="1678073"/>
                  </a:lnTo>
                  <a:lnTo>
                    <a:pt x="456307" y="1700996"/>
                  </a:lnTo>
                  <a:lnTo>
                    <a:pt x="460084" y="1723930"/>
                  </a:lnTo>
                  <a:lnTo>
                    <a:pt x="463981" y="1746881"/>
                  </a:lnTo>
                  <a:lnTo>
                    <a:pt x="468000" y="1769848"/>
                  </a:lnTo>
                  <a:lnTo>
                    <a:pt x="472143" y="1792835"/>
                  </a:lnTo>
                  <a:lnTo>
                    <a:pt x="476412" y="1815843"/>
                  </a:lnTo>
                  <a:lnTo>
                    <a:pt x="480807" y="1838872"/>
                  </a:lnTo>
                  <a:lnTo>
                    <a:pt x="485333" y="1861927"/>
                  </a:lnTo>
                  <a:lnTo>
                    <a:pt x="489990" y="1885008"/>
                  </a:lnTo>
                  <a:lnTo>
                    <a:pt x="494780" y="1908119"/>
                  </a:lnTo>
                  <a:lnTo>
                    <a:pt x="499705" y="1931260"/>
                  </a:lnTo>
                  <a:lnTo>
                    <a:pt x="504767" y="1954433"/>
                  </a:lnTo>
                  <a:lnTo>
                    <a:pt x="509967" y="1977639"/>
                  </a:lnTo>
                  <a:lnTo>
                    <a:pt x="515309" y="2000884"/>
                  </a:lnTo>
                  <a:lnTo>
                    <a:pt x="520793" y="2024166"/>
                  </a:lnTo>
                  <a:lnTo>
                    <a:pt x="526421" y="2047487"/>
                  </a:lnTo>
                  <a:lnTo>
                    <a:pt x="532197" y="2070853"/>
                  </a:lnTo>
                  <a:lnTo>
                    <a:pt x="538120" y="2094260"/>
                  </a:lnTo>
                  <a:lnTo>
                    <a:pt x="544194" y="2117715"/>
                  </a:lnTo>
                  <a:lnTo>
                    <a:pt x="550421" y="2141218"/>
                  </a:lnTo>
                  <a:lnTo>
                    <a:pt x="556801" y="2164770"/>
                  </a:lnTo>
                  <a:lnTo>
                    <a:pt x="563338" y="2188374"/>
                  </a:lnTo>
                  <a:lnTo>
                    <a:pt x="570034" y="2212032"/>
                  </a:lnTo>
                  <a:lnTo>
                    <a:pt x="576889" y="2235745"/>
                  </a:lnTo>
                  <a:lnTo>
                    <a:pt x="583907" y="2259516"/>
                  </a:lnTo>
                  <a:lnTo>
                    <a:pt x="591089" y="2283346"/>
                  </a:lnTo>
                  <a:lnTo>
                    <a:pt x="598437" y="2307238"/>
                  </a:lnTo>
                  <a:lnTo>
                    <a:pt x="605954" y="2331193"/>
                  </a:lnTo>
                  <a:lnTo>
                    <a:pt x="621670" y="2379815"/>
                  </a:lnTo>
                  <a:lnTo>
                    <a:pt x="628557" y="2400177"/>
                  </a:lnTo>
                  <a:lnTo>
                    <a:pt x="636396" y="2422104"/>
                  </a:lnTo>
                  <a:lnTo>
                    <a:pt x="644647" y="2444003"/>
                  </a:lnTo>
                  <a:lnTo>
                    <a:pt x="653307" y="2465884"/>
                  </a:lnTo>
                  <a:lnTo>
                    <a:pt x="662368" y="2487747"/>
                  </a:lnTo>
                  <a:lnTo>
                    <a:pt x="671825" y="2509599"/>
                  </a:lnTo>
                  <a:lnTo>
                    <a:pt x="681675" y="2531445"/>
                  </a:lnTo>
                  <a:lnTo>
                    <a:pt x="691908" y="2553284"/>
                  </a:lnTo>
                  <a:lnTo>
                    <a:pt x="702521" y="2575126"/>
                  </a:lnTo>
                  <a:lnTo>
                    <a:pt x="713505" y="2596970"/>
                  </a:lnTo>
                  <a:lnTo>
                    <a:pt x="724856" y="2618822"/>
                  </a:lnTo>
                  <a:lnTo>
                    <a:pt x="736564" y="2640681"/>
                  </a:lnTo>
                  <a:lnTo>
                    <a:pt x="748625" y="2662554"/>
                  </a:lnTo>
                  <a:lnTo>
                    <a:pt x="761029" y="2684440"/>
                  </a:lnTo>
                  <a:lnTo>
                    <a:pt x="773771" y="2706345"/>
                  </a:lnTo>
                  <a:lnTo>
                    <a:pt x="786840" y="2728269"/>
                  </a:lnTo>
                  <a:lnTo>
                    <a:pt x="800231" y="2750218"/>
                  </a:lnTo>
                  <a:lnTo>
                    <a:pt x="813934" y="2772191"/>
                  </a:lnTo>
                  <a:lnTo>
                    <a:pt x="827940" y="2794191"/>
                  </a:lnTo>
                  <a:lnTo>
                    <a:pt x="842243" y="2816223"/>
                  </a:lnTo>
                  <a:lnTo>
                    <a:pt x="856833" y="2838288"/>
                  </a:lnTo>
                  <a:lnTo>
                    <a:pt x="871699" y="2860388"/>
                  </a:lnTo>
                  <a:lnTo>
                    <a:pt x="886835" y="2882527"/>
                  </a:lnTo>
                  <a:lnTo>
                    <a:pt x="902231" y="2904707"/>
                  </a:lnTo>
                  <a:lnTo>
                    <a:pt x="917876" y="2926931"/>
                  </a:lnTo>
                  <a:lnTo>
                    <a:pt x="933764" y="2949202"/>
                  </a:lnTo>
                  <a:lnTo>
                    <a:pt x="949882" y="2971523"/>
                  </a:lnTo>
                  <a:lnTo>
                    <a:pt x="966222" y="2993895"/>
                  </a:lnTo>
                  <a:lnTo>
                    <a:pt x="982775" y="3016325"/>
                  </a:lnTo>
                  <a:lnTo>
                    <a:pt x="999530" y="3038813"/>
                  </a:lnTo>
                  <a:lnTo>
                    <a:pt x="1016478" y="3061363"/>
                  </a:lnTo>
                  <a:lnTo>
                    <a:pt x="1033609" y="3083980"/>
                  </a:lnTo>
                  <a:lnTo>
                    <a:pt x="1050912" y="3106664"/>
                  </a:lnTo>
                  <a:lnTo>
                    <a:pt x="1068378" y="3129422"/>
                  </a:lnTo>
                  <a:lnTo>
                    <a:pt x="1085997" y="3152256"/>
                  </a:lnTo>
                  <a:lnTo>
                    <a:pt x="1103759" y="3175170"/>
                  </a:lnTo>
                  <a:lnTo>
                    <a:pt x="1121653" y="3198167"/>
                  </a:lnTo>
                  <a:lnTo>
                    <a:pt x="1139670" y="3221251"/>
                  </a:lnTo>
                  <a:lnTo>
                    <a:pt x="1157799" y="3244429"/>
                  </a:lnTo>
                  <a:lnTo>
                    <a:pt x="1176029" y="3267699"/>
                  </a:lnTo>
                  <a:lnTo>
                    <a:pt x="1194351" y="3291070"/>
                  </a:lnTo>
                  <a:lnTo>
                    <a:pt x="1212755" y="3314546"/>
                  </a:lnTo>
                  <a:lnTo>
                    <a:pt x="1231230" y="3338128"/>
                  </a:lnTo>
                  <a:lnTo>
                    <a:pt x="1249765" y="3361823"/>
                  </a:lnTo>
                  <a:lnTo>
                    <a:pt x="1268350" y="3385634"/>
                  </a:lnTo>
                  <a:lnTo>
                    <a:pt x="1286974" y="3409566"/>
                  </a:lnTo>
                  <a:lnTo>
                    <a:pt x="1305629" y="3433626"/>
                  </a:lnTo>
                  <a:lnTo>
                    <a:pt x="1324300" y="3457813"/>
                  </a:lnTo>
                  <a:lnTo>
                    <a:pt x="1342980" y="3482136"/>
                  </a:lnTo>
                  <a:lnTo>
                    <a:pt x="1361659" y="3506600"/>
                  </a:lnTo>
                  <a:lnTo>
                    <a:pt x="1380322" y="3531206"/>
                  </a:lnTo>
                  <a:lnTo>
                    <a:pt x="1398964" y="3555963"/>
                  </a:lnTo>
                  <a:lnTo>
                    <a:pt x="1417570" y="3580875"/>
                  </a:lnTo>
                  <a:lnTo>
                    <a:pt x="1436131" y="3605944"/>
                  </a:lnTo>
                  <a:lnTo>
                    <a:pt x="1454635" y="3631178"/>
                  </a:lnTo>
                  <a:lnTo>
                    <a:pt x="1473072" y="3656581"/>
                  </a:lnTo>
                  <a:lnTo>
                    <a:pt x="1491431" y="3682157"/>
                  </a:lnTo>
                  <a:lnTo>
                    <a:pt x="1509702" y="3707915"/>
                  </a:lnTo>
                  <a:lnTo>
                    <a:pt x="1527872" y="3733855"/>
                  </a:lnTo>
                  <a:lnTo>
                    <a:pt x="1545931" y="3759985"/>
                  </a:lnTo>
                  <a:lnTo>
                    <a:pt x="1563868" y="3786311"/>
                  </a:lnTo>
                  <a:lnTo>
                    <a:pt x="1581670" y="3812835"/>
                  </a:lnTo>
                  <a:lnTo>
                    <a:pt x="1599330" y="3839567"/>
                  </a:lnTo>
                  <a:lnTo>
                    <a:pt x="1616831" y="3866508"/>
                  </a:lnTo>
                  <a:lnTo>
                    <a:pt x="1634164" y="3893663"/>
                  </a:lnTo>
                  <a:lnTo>
                    <a:pt x="1651319" y="3921041"/>
                  </a:lnTo>
                  <a:lnTo>
                    <a:pt x="1668283" y="3948644"/>
                  </a:lnTo>
                  <a:lnTo>
                    <a:pt x="1685043" y="3976477"/>
                  </a:lnTo>
                  <a:lnTo>
                    <a:pt x="1701589" y="4004547"/>
                  </a:lnTo>
                  <a:lnTo>
                    <a:pt x="1717909" y="4032858"/>
                  </a:lnTo>
                  <a:lnTo>
                    <a:pt x="1733990" y="4061417"/>
                  </a:lnTo>
                  <a:lnTo>
                    <a:pt x="1749819" y="4090223"/>
                  </a:lnTo>
                  <a:lnTo>
                    <a:pt x="1765386" y="4119287"/>
                  </a:lnTo>
                  <a:lnTo>
                    <a:pt x="1780678" y="4148611"/>
                  </a:lnTo>
                  <a:lnTo>
                    <a:pt x="1795683" y="4178201"/>
                  </a:lnTo>
                  <a:lnTo>
                    <a:pt x="1810388" y="4208062"/>
                  </a:lnTo>
                  <a:lnTo>
                    <a:pt x="1824779" y="4238194"/>
                  </a:lnTo>
                  <a:lnTo>
                    <a:pt x="1838845" y="4268604"/>
                  </a:lnTo>
                  <a:lnTo>
                    <a:pt x="1852575" y="4299298"/>
                  </a:lnTo>
                  <a:lnTo>
                    <a:pt x="1865953" y="4330278"/>
                  </a:lnTo>
                  <a:lnTo>
                    <a:pt x="1878967" y="4361547"/>
                  </a:lnTo>
                  <a:lnTo>
                    <a:pt x="1891605" y="4393110"/>
                  </a:lnTo>
                  <a:lnTo>
                    <a:pt x="1903855" y="4424970"/>
                  </a:lnTo>
                  <a:lnTo>
                    <a:pt x="1915704" y="4457132"/>
                  </a:lnTo>
                  <a:lnTo>
                    <a:pt x="1927135" y="4489594"/>
                  </a:lnTo>
                  <a:lnTo>
                    <a:pt x="1938142" y="4522366"/>
                  </a:lnTo>
                  <a:lnTo>
                    <a:pt x="1948705" y="4555443"/>
                  </a:lnTo>
                  <a:lnTo>
                    <a:pt x="1958818" y="4588835"/>
                  </a:lnTo>
                  <a:lnTo>
                    <a:pt x="1968463" y="4622536"/>
                  </a:lnTo>
                  <a:lnTo>
                    <a:pt x="1977630" y="4656555"/>
                  </a:lnTo>
                  <a:lnTo>
                    <a:pt x="1986306" y="4690889"/>
                  </a:lnTo>
                  <a:lnTo>
                    <a:pt x="1994479" y="4725546"/>
                  </a:lnTo>
                  <a:lnTo>
                    <a:pt x="2002134" y="4760520"/>
                  </a:lnTo>
                  <a:lnTo>
                    <a:pt x="2009263" y="4795818"/>
                  </a:lnTo>
                  <a:lnTo>
                    <a:pt x="2015851" y="4831436"/>
                  </a:lnTo>
                  <a:lnTo>
                    <a:pt x="2021887" y="4867380"/>
                  </a:lnTo>
                  <a:lnTo>
                    <a:pt x="2027360" y="4903647"/>
                  </a:lnTo>
                  <a:lnTo>
                    <a:pt x="2032257" y="4940242"/>
                  </a:lnTo>
                  <a:lnTo>
                    <a:pt x="2040141" y="5012801"/>
                  </a:lnTo>
                  <a:lnTo>
                    <a:pt x="2043398" y="5052228"/>
                  </a:lnTo>
                  <a:lnTo>
                    <a:pt x="2045914" y="5090569"/>
                  </a:lnTo>
                  <a:lnTo>
                    <a:pt x="2047852" y="5129479"/>
                  </a:lnTo>
                  <a:lnTo>
                    <a:pt x="2049231" y="5168953"/>
                  </a:lnTo>
                  <a:lnTo>
                    <a:pt x="2050067" y="5208981"/>
                  </a:lnTo>
                  <a:lnTo>
                    <a:pt x="2050376" y="5249557"/>
                  </a:lnTo>
                  <a:lnTo>
                    <a:pt x="2050171" y="5290669"/>
                  </a:lnTo>
                  <a:lnTo>
                    <a:pt x="2049468" y="5332309"/>
                  </a:lnTo>
                  <a:lnTo>
                    <a:pt x="2048280" y="5374468"/>
                  </a:lnTo>
                  <a:lnTo>
                    <a:pt x="2046619" y="5417131"/>
                  </a:lnTo>
                  <a:lnTo>
                    <a:pt x="2044498" y="5460286"/>
                  </a:lnTo>
                  <a:lnTo>
                    <a:pt x="2041929" y="5503928"/>
                  </a:lnTo>
                  <a:lnTo>
                    <a:pt x="2038924" y="5548038"/>
                  </a:lnTo>
                  <a:lnTo>
                    <a:pt x="2035495" y="5592604"/>
                  </a:lnTo>
                  <a:lnTo>
                    <a:pt x="2031652" y="5637613"/>
                  </a:lnTo>
                  <a:lnTo>
                    <a:pt x="2027407" y="5683054"/>
                  </a:lnTo>
                  <a:lnTo>
                    <a:pt x="2022770" y="5728907"/>
                  </a:lnTo>
                  <a:lnTo>
                    <a:pt x="2017753" y="5775161"/>
                  </a:lnTo>
                  <a:lnTo>
                    <a:pt x="2012366" y="5821803"/>
                  </a:lnTo>
                  <a:lnTo>
                    <a:pt x="2006619" y="5868815"/>
                  </a:lnTo>
                  <a:lnTo>
                    <a:pt x="2000522" y="5916183"/>
                  </a:lnTo>
                  <a:lnTo>
                    <a:pt x="1994087" y="5963894"/>
                  </a:lnTo>
                  <a:lnTo>
                    <a:pt x="1987323" y="6011925"/>
                  </a:lnTo>
                  <a:lnTo>
                    <a:pt x="1980240" y="6060269"/>
                  </a:lnTo>
                  <a:lnTo>
                    <a:pt x="1972849" y="6108906"/>
                  </a:lnTo>
                  <a:lnTo>
                    <a:pt x="1965159" y="6157819"/>
                  </a:lnTo>
                  <a:lnTo>
                    <a:pt x="1957181" y="6206992"/>
                  </a:lnTo>
                  <a:lnTo>
                    <a:pt x="1948924" y="6256411"/>
                  </a:lnTo>
                  <a:lnTo>
                    <a:pt x="1940399" y="6306058"/>
                  </a:lnTo>
                  <a:lnTo>
                    <a:pt x="1931614" y="6355915"/>
                  </a:lnTo>
                  <a:lnTo>
                    <a:pt x="1922581" y="6405966"/>
                  </a:lnTo>
                  <a:lnTo>
                    <a:pt x="1913309" y="6456195"/>
                  </a:lnTo>
                  <a:lnTo>
                    <a:pt x="1903808" y="6506586"/>
                  </a:lnTo>
                  <a:lnTo>
                    <a:pt x="1894087" y="6557119"/>
                  </a:lnTo>
                  <a:lnTo>
                    <a:pt x="1884157" y="6607779"/>
                  </a:lnTo>
                  <a:lnTo>
                    <a:pt x="1874026" y="6658548"/>
                  </a:lnTo>
                  <a:lnTo>
                    <a:pt x="1863706" y="6709410"/>
                  </a:lnTo>
                  <a:lnTo>
                    <a:pt x="1853206" y="6760344"/>
                  </a:lnTo>
                  <a:lnTo>
                    <a:pt x="1842535" y="6811338"/>
                  </a:lnTo>
                  <a:lnTo>
                    <a:pt x="1831703" y="6862371"/>
                  </a:lnTo>
                  <a:lnTo>
                    <a:pt x="1820721" y="6913426"/>
                  </a:lnTo>
                  <a:lnTo>
                    <a:pt x="1809597" y="6964485"/>
                  </a:lnTo>
                  <a:lnTo>
                    <a:pt x="1798341" y="7015532"/>
                  </a:lnTo>
                  <a:lnTo>
                    <a:pt x="1786964" y="7066548"/>
                  </a:lnTo>
                  <a:lnTo>
                    <a:pt x="1775475" y="7117517"/>
                  </a:lnTo>
                  <a:lnTo>
                    <a:pt x="1763884" y="7168416"/>
                  </a:lnTo>
                  <a:lnTo>
                    <a:pt x="1752200" y="7219236"/>
                  </a:lnTo>
                  <a:lnTo>
                    <a:pt x="1740433" y="7269949"/>
                  </a:lnTo>
                  <a:lnTo>
                    <a:pt x="1728593" y="7320547"/>
                  </a:lnTo>
                  <a:lnTo>
                    <a:pt x="1716691" y="7371005"/>
                  </a:lnTo>
                  <a:lnTo>
                    <a:pt x="1704734" y="7421309"/>
                  </a:lnTo>
                  <a:lnTo>
                    <a:pt x="1692734" y="7471438"/>
                  </a:lnTo>
                  <a:lnTo>
                    <a:pt x="1680699" y="7521376"/>
                  </a:lnTo>
                  <a:lnTo>
                    <a:pt x="1668640" y="7571105"/>
                  </a:lnTo>
                  <a:lnTo>
                    <a:pt x="1656567" y="7620605"/>
                  </a:lnTo>
                  <a:lnTo>
                    <a:pt x="1644490" y="7669858"/>
                  </a:lnTo>
                  <a:lnTo>
                    <a:pt x="1632416" y="7718850"/>
                  </a:lnTo>
                  <a:lnTo>
                    <a:pt x="1620358" y="7767558"/>
                  </a:lnTo>
                  <a:lnTo>
                    <a:pt x="1608325" y="7815964"/>
                  </a:lnTo>
                  <a:lnTo>
                    <a:pt x="1596325" y="7864053"/>
                  </a:lnTo>
                  <a:lnTo>
                    <a:pt x="1584371" y="7911803"/>
                  </a:lnTo>
                  <a:lnTo>
                    <a:pt x="1572469" y="7959199"/>
                  </a:lnTo>
                  <a:lnTo>
                    <a:pt x="1560632" y="8006217"/>
                  </a:lnTo>
                  <a:lnTo>
                    <a:pt x="1548868" y="8052846"/>
                  </a:lnTo>
                  <a:lnTo>
                    <a:pt x="1537188" y="8099064"/>
                  </a:lnTo>
                  <a:lnTo>
                    <a:pt x="1525601" y="8144848"/>
                  </a:lnTo>
                  <a:lnTo>
                    <a:pt x="1514117" y="8190186"/>
                  </a:lnTo>
                  <a:lnTo>
                    <a:pt x="1502745" y="8235058"/>
                  </a:lnTo>
                  <a:lnTo>
                    <a:pt x="1491498" y="8279439"/>
                  </a:lnTo>
                  <a:lnTo>
                    <a:pt x="1480382" y="8323320"/>
                  </a:lnTo>
                  <a:lnTo>
                    <a:pt x="1469409" y="8366671"/>
                  </a:lnTo>
                  <a:lnTo>
                    <a:pt x="1458589" y="8409483"/>
                  </a:lnTo>
                  <a:lnTo>
                    <a:pt x="1447931" y="8451732"/>
                  </a:lnTo>
                  <a:lnTo>
                    <a:pt x="1437445" y="8493397"/>
                  </a:lnTo>
                  <a:lnTo>
                    <a:pt x="1427142" y="8534461"/>
                  </a:lnTo>
                  <a:lnTo>
                    <a:pt x="1417031" y="8574905"/>
                  </a:lnTo>
                  <a:lnTo>
                    <a:pt x="1407123" y="8614707"/>
                  </a:lnTo>
                  <a:lnTo>
                    <a:pt x="1397427" y="8653848"/>
                  </a:lnTo>
                  <a:lnTo>
                    <a:pt x="1387953" y="8692310"/>
                  </a:lnTo>
                  <a:lnTo>
                    <a:pt x="1378713" y="8730068"/>
                  </a:lnTo>
                  <a:lnTo>
                    <a:pt x="1369715" y="8767102"/>
                  </a:lnTo>
                  <a:lnTo>
                    <a:pt x="1360970" y="8803395"/>
                  </a:lnTo>
                  <a:lnTo>
                    <a:pt x="1352488" y="8838922"/>
                  </a:lnTo>
                  <a:lnTo>
                    <a:pt x="1344280" y="8873664"/>
                  </a:lnTo>
                  <a:lnTo>
                    <a:pt x="1336355" y="8907594"/>
                  </a:lnTo>
                  <a:lnTo>
                    <a:pt x="1328724" y="8940694"/>
                  </a:lnTo>
                  <a:lnTo>
                    <a:pt x="1321398" y="8972935"/>
                  </a:lnTo>
                  <a:lnTo>
                    <a:pt x="1314386" y="9004299"/>
                  </a:lnTo>
                  <a:lnTo>
                    <a:pt x="1307700" y="9034755"/>
                  </a:lnTo>
                  <a:lnTo>
                    <a:pt x="1301350" y="9064279"/>
                  </a:lnTo>
                  <a:lnTo>
                    <a:pt x="1295346" y="9092842"/>
                  </a:lnTo>
                  <a:lnTo>
                    <a:pt x="1289699" y="9120416"/>
                  </a:lnTo>
                  <a:lnTo>
                    <a:pt x="1284419" y="9146967"/>
                  </a:lnTo>
                  <a:lnTo>
                    <a:pt x="1279516" y="9172462"/>
                  </a:lnTo>
                  <a:lnTo>
                    <a:pt x="1275002" y="9196864"/>
                  </a:lnTo>
                  <a:lnTo>
                    <a:pt x="1270884" y="9220132"/>
                  </a:lnTo>
                  <a:lnTo>
                    <a:pt x="1267175" y="9242217"/>
                  </a:lnTo>
                  <a:lnTo>
                    <a:pt x="1263880" y="9263072"/>
                  </a:lnTo>
                  <a:lnTo>
                    <a:pt x="1258393" y="9302235"/>
                  </a:lnTo>
                  <a:lnTo>
                    <a:pt x="880389" y="9254544"/>
                  </a:lnTo>
                  <a:lnTo>
                    <a:pt x="886878" y="9208021"/>
                  </a:lnTo>
                  <a:lnTo>
                    <a:pt x="890809" y="9182974"/>
                  </a:lnTo>
                  <a:lnTo>
                    <a:pt x="895123" y="9157171"/>
                  </a:lnTo>
                  <a:lnTo>
                    <a:pt x="899809" y="9130595"/>
                  </a:lnTo>
                  <a:lnTo>
                    <a:pt x="904858" y="9103236"/>
                  </a:lnTo>
                  <a:lnTo>
                    <a:pt x="910260" y="9075091"/>
                  </a:lnTo>
                  <a:lnTo>
                    <a:pt x="916006" y="9046157"/>
                  </a:lnTo>
                  <a:lnTo>
                    <a:pt x="922085" y="9016439"/>
                  </a:lnTo>
                  <a:lnTo>
                    <a:pt x="928491" y="8985938"/>
                  </a:lnTo>
                  <a:lnTo>
                    <a:pt x="935214" y="8954663"/>
                  </a:lnTo>
                  <a:lnTo>
                    <a:pt x="942244" y="8922623"/>
                  </a:lnTo>
                  <a:lnTo>
                    <a:pt x="949573" y="8889829"/>
                  </a:lnTo>
                  <a:lnTo>
                    <a:pt x="957192" y="8856286"/>
                  </a:lnTo>
                  <a:lnTo>
                    <a:pt x="965091" y="8822013"/>
                  </a:lnTo>
                  <a:lnTo>
                    <a:pt x="973262" y="8787019"/>
                  </a:lnTo>
                  <a:lnTo>
                    <a:pt x="981696" y="8751320"/>
                  </a:lnTo>
                  <a:lnTo>
                    <a:pt x="990384" y="8714926"/>
                  </a:lnTo>
                  <a:lnTo>
                    <a:pt x="999315" y="8677856"/>
                  </a:lnTo>
                  <a:lnTo>
                    <a:pt x="1008482" y="8640121"/>
                  </a:lnTo>
                  <a:lnTo>
                    <a:pt x="1017875" y="8601740"/>
                  </a:lnTo>
                  <a:lnTo>
                    <a:pt x="1027484" y="8562728"/>
                  </a:lnTo>
                  <a:lnTo>
                    <a:pt x="1037300" y="8523098"/>
                  </a:lnTo>
                  <a:lnTo>
                    <a:pt x="1047315" y="8482869"/>
                  </a:lnTo>
                  <a:lnTo>
                    <a:pt x="1057517" y="8442057"/>
                  </a:lnTo>
                  <a:lnTo>
                    <a:pt x="1067899" y="8400679"/>
                  </a:lnTo>
                  <a:lnTo>
                    <a:pt x="1078451" y="8358749"/>
                  </a:lnTo>
                  <a:lnTo>
                    <a:pt x="1089163" y="8316288"/>
                  </a:lnTo>
                  <a:lnTo>
                    <a:pt x="1100025" y="8273312"/>
                  </a:lnTo>
                  <a:lnTo>
                    <a:pt x="1111029" y="8229834"/>
                  </a:lnTo>
                  <a:lnTo>
                    <a:pt x="1122164" y="8185879"/>
                  </a:lnTo>
                  <a:lnTo>
                    <a:pt x="1133422" y="8141457"/>
                  </a:lnTo>
                  <a:lnTo>
                    <a:pt x="1144792" y="8096592"/>
                  </a:lnTo>
                  <a:lnTo>
                    <a:pt x="1156265" y="8051297"/>
                  </a:lnTo>
                  <a:lnTo>
                    <a:pt x="1167832" y="8005589"/>
                  </a:lnTo>
                  <a:lnTo>
                    <a:pt x="1179483" y="7959491"/>
                  </a:lnTo>
                  <a:lnTo>
                    <a:pt x="1191208" y="7913017"/>
                  </a:lnTo>
                  <a:lnTo>
                    <a:pt x="1202998" y="7866184"/>
                  </a:lnTo>
                  <a:lnTo>
                    <a:pt x="1214842" y="7819013"/>
                  </a:lnTo>
                  <a:lnTo>
                    <a:pt x="1226733" y="7771519"/>
                  </a:lnTo>
                  <a:lnTo>
                    <a:pt x="1238659" y="7723725"/>
                  </a:lnTo>
                  <a:lnTo>
                    <a:pt x="1250612" y="7675642"/>
                  </a:lnTo>
                  <a:lnTo>
                    <a:pt x="1262581" y="7627293"/>
                  </a:lnTo>
                  <a:lnTo>
                    <a:pt x="1274556" y="7578696"/>
                  </a:lnTo>
                  <a:lnTo>
                    <a:pt x="1286530" y="7529867"/>
                  </a:lnTo>
                  <a:lnTo>
                    <a:pt x="1298491" y="7480825"/>
                  </a:lnTo>
                  <a:lnTo>
                    <a:pt x="1310430" y="7431590"/>
                  </a:lnTo>
                  <a:lnTo>
                    <a:pt x="1322337" y="7382179"/>
                  </a:lnTo>
                  <a:lnTo>
                    <a:pt x="1334202" y="7332610"/>
                  </a:lnTo>
                  <a:lnTo>
                    <a:pt x="1346017" y="7282902"/>
                  </a:lnTo>
                  <a:lnTo>
                    <a:pt x="1357771" y="7233073"/>
                  </a:lnTo>
                  <a:lnTo>
                    <a:pt x="1369454" y="7183144"/>
                  </a:lnTo>
                  <a:lnTo>
                    <a:pt x="1381058" y="7133126"/>
                  </a:lnTo>
                  <a:lnTo>
                    <a:pt x="1392571" y="7083049"/>
                  </a:lnTo>
                  <a:lnTo>
                    <a:pt x="1403985" y="7032922"/>
                  </a:lnTo>
                  <a:lnTo>
                    <a:pt x="1415290" y="6982769"/>
                  </a:lnTo>
                  <a:lnTo>
                    <a:pt x="1426476" y="6932606"/>
                  </a:lnTo>
                  <a:lnTo>
                    <a:pt x="1437533" y="6882452"/>
                  </a:lnTo>
                  <a:lnTo>
                    <a:pt x="1448452" y="6832327"/>
                  </a:lnTo>
                  <a:lnTo>
                    <a:pt x="1459223" y="6782250"/>
                  </a:lnTo>
                  <a:lnTo>
                    <a:pt x="1469837" y="6732238"/>
                  </a:lnTo>
                  <a:lnTo>
                    <a:pt x="1480282" y="6682313"/>
                  </a:lnTo>
                  <a:lnTo>
                    <a:pt x="1490552" y="6632489"/>
                  </a:lnTo>
                  <a:lnTo>
                    <a:pt x="1500634" y="6582790"/>
                  </a:lnTo>
                  <a:lnTo>
                    <a:pt x="1510521" y="6533233"/>
                  </a:lnTo>
                  <a:lnTo>
                    <a:pt x="1520201" y="6483839"/>
                  </a:lnTo>
                  <a:lnTo>
                    <a:pt x="1529666" y="6434623"/>
                  </a:lnTo>
                  <a:lnTo>
                    <a:pt x="1538905" y="6385609"/>
                  </a:lnTo>
                  <a:lnTo>
                    <a:pt x="1547909" y="6336814"/>
                  </a:lnTo>
                  <a:lnTo>
                    <a:pt x="1556670" y="6288257"/>
                  </a:lnTo>
                  <a:lnTo>
                    <a:pt x="1565176" y="6239960"/>
                  </a:lnTo>
                  <a:lnTo>
                    <a:pt x="1573418" y="6191941"/>
                  </a:lnTo>
                  <a:lnTo>
                    <a:pt x="1581388" y="6144220"/>
                  </a:lnTo>
                  <a:lnTo>
                    <a:pt x="1589074" y="6096817"/>
                  </a:lnTo>
                  <a:lnTo>
                    <a:pt x="1596469" y="6049752"/>
                  </a:lnTo>
                  <a:lnTo>
                    <a:pt x="1603562" y="6003045"/>
                  </a:lnTo>
                  <a:lnTo>
                    <a:pt x="1610344" y="5956718"/>
                  </a:lnTo>
                  <a:lnTo>
                    <a:pt x="1616806" y="5910787"/>
                  </a:lnTo>
                  <a:lnTo>
                    <a:pt x="1622938" y="5865279"/>
                  </a:lnTo>
                  <a:lnTo>
                    <a:pt x="1628732" y="5820209"/>
                  </a:lnTo>
                  <a:lnTo>
                    <a:pt x="1634177" y="5775602"/>
                  </a:lnTo>
                  <a:lnTo>
                    <a:pt x="1639265" y="5731479"/>
                  </a:lnTo>
                  <a:lnTo>
                    <a:pt x="1643988" y="5687858"/>
                  </a:lnTo>
                  <a:lnTo>
                    <a:pt x="1648335" y="5644763"/>
                  </a:lnTo>
                  <a:lnTo>
                    <a:pt x="1652299" y="5602220"/>
                  </a:lnTo>
                  <a:lnTo>
                    <a:pt x="1655871" y="5560243"/>
                  </a:lnTo>
                  <a:lnTo>
                    <a:pt x="1659043" y="5518862"/>
                  </a:lnTo>
                  <a:lnTo>
                    <a:pt x="1661806" y="5478096"/>
                  </a:lnTo>
                  <a:lnTo>
                    <a:pt x="1664152" y="5437972"/>
                  </a:lnTo>
                  <a:lnTo>
                    <a:pt x="1666074" y="5398508"/>
                  </a:lnTo>
                  <a:lnTo>
                    <a:pt x="1667565" y="5359734"/>
                  </a:lnTo>
                  <a:lnTo>
                    <a:pt x="1668617" y="5321673"/>
                  </a:lnTo>
                  <a:lnTo>
                    <a:pt x="1669224" y="5284349"/>
                  </a:lnTo>
                  <a:lnTo>
                    <a:pt x="1669380" y="5247789"/>
                  </a:lnTo>
                  <a:lnTo>
                    <a:pt x="1669079" y="5212021"/>
                  </a:lnTo>
                  <a:lnTo>
                    <a:pt x="1668318" y="5177069"/>
                  </a:lnTo>
                  <a:lnTo>
                    <a:pt x="1667091" y="5142965"/>
                  </a:lnTo>
                  <a:lnTo>
                    <a:pt x="1665396" y="5109733"/>
                  </a:lnTo>
                  <a:lnTo>
                    <a:pt x="1663231" y="5077407"/>
                  </a:lnTo>
                  <a:lnTo>
                    <a:pt x="1660741" y="5047677"/>
                  </a:lnTo>
                  <a:lnTo>
                    <a:pt x="1653861" y="4984705"/>
                  </a:lnTo>
                  <a:lnTo>
                    <a:pt x="1649763" y="4954463"/>
                  </a:lnTo>
                  <a:lnTo>
                    <a:pt x="1645193" y="4924499"/>
                  </a:lnTo>
                  <a:lnTo>
                    <a:pt x="1640158" y="4894808"/>
                  </a:lnTo>
                  <a:lnTo>
                    <a:pt x="1634667" y="4865378"/>
                  </a:lnTo>
                  <a:lnTo>
                    <a:pt x="1628728" y="4836206"/>
                  </a:lnTo>
                  <a:lnTo>
                    <a:pt x="1622349" y="4807280"/>
                  </a:lnTo>
                  <a:lnTo>
                    <a:pt x="1615538" y="4778597"/>
                  </a:lnTo>
                  <a:lnTo>
                    <a:pt x="1608303" y="4750143"/>
                  </a:lnTo>
                  <a:lnTo>
                    <a:pt x="1600652" y="4721915"/>
                  </a:lnTo>
                  <a:lnTo>
                    <a:pt x="1592592" y="4693902"/>
                  </a:lnTo>
                  <a:lnTo>
                    <a:pt x="1584131" y="4666105"/>
                  </a:lnTo>
                  <a:lnTo>
                    <a:pt x="1575275" y="4638507"/>
                  </a:lnTo>
                  <a:lnTo>
                    <a:pt x="1566033" y="4611111"/>
                  </a:lnTo>
                  <a:lnTo>
                    <a:pt x="1556412" y="4583901"/>
                  </a:lnTo>
                  <a:lnTo>
                    <a:pt x="1546419" y="4556880"/>
                  </a:lnTo>
                  <a:lnTo>
                    <a:pt x="1536061" y="4530036"/>
                  </a:lnTo>
                  <a:lnTo>
                    <a:pt x="1525345" y="4503364"/>
                  </a:lnTo>
                  <a:lnTo>
                    <a:pt x="1514278" y="4476859"/>
                  </a:lnTo>
                  <a:lnTo>
                    <a:pt x="1502870" y="4450518"/>
                  </a:lnTo>
                  <a:lnTo>
                    <a:pt x="1491125" y="4424333"/>
                  </a:lnTo>
                  <a:lnTo>
                    <a:pt x="1479052" y="4398298"/>
                  </a:lnTo>
                  <a:lnTo>
                    <a:pt x="1466658" y="4372410"/>
                  </a:lnTo>
                  <a:lnTo>
                    <a:pt x="1453951" y="4346666"/>
                  </a:lnTo>
                  <a:lnTo>
                    <a:pt x="1440938" y="4321057"/>
                  </a:lnTo>
                  <a:lnTo>
                    <a:pt x="1427627" y="4295582"/>
                  </a:lnTo>
                  <a:lnTo>
                    <a:pt x="1414026" y="4270235"/>
                  </a:lnTo>
                  <a:lnTo>
                    <a:pt x="1400141" y="4245009"/>
                  </a:lnTo>
                  <a:lnTo>
                    <a:pt x="1385983" y="4219906"/>
                  </a:lnTo>
                  <a:lnTo>
                    <a:pt x="1371558" y="4194917"/>
                  </a:lnTo>
                  <a:lnTo>
                    <a:pt x="1356875" y="4170040"/>
                  </a:lnTo>
                  <a:lnTo>
                    <a:pt x="1341940" y="4145269"/>
                  </a:lnTo>
                  <a:lnTo>
                    <a:pt x="1326765" y="4120603"/>
                  </a:lnTo>
                  <a:lnTo>
                    <a:pt x="1311355" y="4096037"/>
                  </a:lnTo>
                  <a:lnTo>
                    <a:pt x="1295720" y="4071566"/>
                  </a:lnTo>
                  <a:lnTo>
                    <a:pt x="1279868" y="4047186"/>
                  </a:lnTo>
                  <a:lnTo>
                    <a:pt x="1263810" y="4022896"/>
                  </a:lnTo>
                  <a:lnTo>
                    <a:pt x="1247550" y="3998688"/>
                  </a:lnTo>
                  <a:lnTo>
                    <a:pt x="1231101" y="3974562"/>
                  </a:lnTo>
                  <a:lnTo>
                    <a:pt x="1214470" y="3950512"/>
                  </a:lnTo>
                  <a:lnTo>
                    <a:pt x="1197666" y="3926533"/>
                  </a:lnTo>
                  <a:lnTo>
                    <a:pt x="1180699" y="3902626"/>
                  </a:lnTo>
                  <a:lnTo>
                    <a:pt x="1163576" y="3878782"/>
                  </a:lnTo>
                  <a:lnTo>
                    <a:pt x="1146308" y="3854998"/>
                  </a:lnTo>
                  <a:lnTo>
                    <a:pt x="1128905" y="3831273"/>
                  </a:lnTo>
                  <a:lnTo>
                    <a:pt x="1111373" y="3807599"/>
                  </a:lnTo>
                  <a:lnTo>
                    <a:pt x="1093724" y="3783976"/>
                  </a:lnTo>
                  <a:lnTo>
                    <a:pt x="1075967" y="3760398"/>
                  </a:lnTo>
                  <a:lnTo>
                    <a:pt x="1058109" y="3736858"/>
                  </a:lnTo>
                  <a:lnTo>
                    <a:pt x="1040164" y="3713357"/>
                  </a:lnTo>
                  <a:lnTo>
                    <a:pt x="1022138" y="3689888"/>
                  </a:lnTo>
                  <a:lnTo>
                    <a:pt x="1004039" y="3666445"/>
                  </a:lnTo>
                  <a:lnTo>
                    <a:pt x="985882" y="3643029"/>
                  </a:lnTo>
                  <a:lnTo>
                    <a:pt x="967672" y="3619630"/>
                  </a:lnTo>
                  <a:lnTo>
                    <a:pt x="949421" y="3596246"/>
                  </a:lnTo>
                  <a:lnTo>
                    <a:pt x="931137" y="3572873"/>
                  </a:lnTo>
                  <a:lnTo>
                    <a:pt x="912830" y="3549505"/>
                  </a:lnTo>
                  <a:lnTo>
                    <a:pt x="894512" y="3526138"/>
                  </a:lnTo>
                  <a:lnTo>
                    <a:pt x="876189" y="3502767"/>
                  </a:lnTo>
                  <a:lnTo>
                    <a:pt x="857873" y="3479386"/>
                  </a:lnTo>
                  <a:lnTo>
                    <a:pt x="839574" y="3455994"/>
                  </a:lnTo>
                  <a:lnTo>
                    <a:pt x="821301" y="3432580"/>
                  </a:lnTo>
                  <a:lnTo>
                    <a:pt x="803065" y="3409144"/>
                  </a:lnTo>
                  <a:lnTo>
                    <a:pt x="784875" y="3385679"/>
                  </a:lnTo>
                  <a:lnTo>
                    <a:pt x="766741" y="3362179"/>
                  </a:lnTo>
                  <a:lnTo>
                    <a:pt x="748673" y="3338640"/>
                  </a:lnTo>
                  <a:lnTo>
                    <a:pt x="730681" y="3315055"/>
                  </a:lnTo>
                  <a:lnTo>
                    <a:pt x="712776" y="3291421"/>
                  </a:lnTo>
                  <a:lnTo>
                    <a:pt x="694968" y="3267729"/>
                  </a:lnTo>
                  <a:lnTo>
                    <a:pt x="677266" y="3243976"/>
                  </a:lnTo>
                  <a:lnTo>
                    <a:pt x="659681" y="3220156"/>
                  </a:lnTo>
                  <a:lnTo>
                    <a:pt x="642224" y="3196260"/>
                  </a:lnTo>
                  <a:lnTo>
                    <a:pt x="624904" y="3172287"/>
                  </a:lnTo>
                  <a:lnTo>
                    <a:pt x="607734" y="3148228"/>
                  </a:lnTo>
                  <a:lnTo>
                    <a:pt x="590722" y="3124076"/>
                  </a:lnTo>
                  <a:lnTo>
                    <a:pt x="573879" y="3099828"/>
                  </a:lnTo>
                  <a:lnTo>
                    <a:pt x="557218" y="3075475"/>
                  </a:lnTo>
                  <a:lnTo>
                    <a:pt x="540747" y="3051011"/>
                  </a:lnTo>
                  <a:lnTo>
                    <a:pt x="524480" y="3026432"/>
                  </a:lnTo>
                  <a:lnTo>
                    <a:pt x="508427" y="3001730"/>
                  </a:lnTo>
                  <a:lnTo>
                    <a:pt x="492599" y="2976897"/>
                  </a:lnTo>
                  <a:lnTo>
                    <a:pt x="477008" y="2951929"/>
                  </a:lnTo>
                  <a:lnTo>
                    <a:pt x="461665" y="2926820"/>
                  </a:lnTo>
                  <a:lnTo>
                    <a:pt x="446582" y="2901560"/>
                  </a:lnTo>
                  <a:lnTo>
                    <a:pt x="431772" y="2876146"/>
                  </a:lnTo>
                  <a:lnTo>
                    <a:pt x="417247" y="2850568"/>
                  </a:lnTo>
                  <a:lnTo>
                    <a:pt x="403020" y="2824825"/>
                  </a:lnTo>
                  <a:lnTo>
                    <a:pt x="389102" y="2798906"/>
                  </a:lnTo>
                  <a:lnTo>
                    <a:pt x="375508" y="2772807"/>
                  </a:lnTo>
                  <a:lnTo>
                    <a:pt x="362249" y="2746521"/>
                  </a:lnTo>
                  <a:lnTo>
                    <a:pt x="349341" y="2720044"/>
                  </a:lnTo>
                  <a:lnTo>
                    <a:pt x="336794" y="2693365"/>
                  </a:lnTo>
                  <a:lnTo>
                    <a:pt x="324627" y="2666487"/>
                  </a:lnTo>
                  <a:lnTo>
                    <a:pt x="312849" y="2639397"/>
                  </a:lnTo>
                  <a:lnTo>
                    <a:pt x="301478" y="2612094"/>
                  </a:lnTo>
                  <a:lnTo>
                    <a:pt x="290528" y="2584574"/>
                  </a:lnTo>
                  <a:lnTo>
                    <a:pt x="280012" y="2556829"/>
                  </a:lnTo>
                  <a:lnTo>
                    <a:pt x="269946" y="2528859"/>
                  </a:lnTo>
                  <a:lnTo>
                    <a:pt x="259812" y="2499063"/>
                  </a:lnTo>
                  <a:lnTo>
                    <a:pt x="243095" y="2447360"/>
                  </a:lnTo>
                  <a:lnTo>
                    <a:pt x="234926" y="2421347"/>
                  </a:lnTo>
                  <a:lnTo>
                    <a:pt x="226938" y="2395395"/>
                  </a:lnTo>
                  <a:lnTo>
                    <a:pt x="219127" y="2369501"/>
                  </a:lnTo>
                  <a:lnTo>
                    <a:pt x="211494" y="2343667"/>
                  </a:lnTo>
                  <a:lnTo>
                    <a:pt x="204035" y="2317890"/>
                  </a:lnTo>
                  <a:lnTo>
                    <a:pt x="196749" y="2292169"/>
                  </a:lnTo>
                  <a:lnTo>
                    <a:pt x="189635" y="2266502"/>
                  </a:lnTo>
                  <a:lnTo>
                    <a:pt x="182689" y="2240891"/>
                  </a:lnTo>
                  <a:lnTo>
                    <a:pt x="175912" y="2215331"/>
                  </a:lnTo>
                  <a:lnTo>
                    <a:pt x="169299" y="2189823"/>
                  </a:lnTo>
                  <a:lnTo>
                    <a:pt x="162851" y="2164365"/>
                  </a:lnTo>
                  <a:lnTo>
                    <a:pt x="156564" y="2138957"/>
                  </a:lnTo>
                  <a:lnTo>
                    <a:pt x="150437" y="2113596"/>
                  </a:lnTo>
                  <a:lnTo>
                    <a:pt x="144468" y="2088282"/>
                  </a:lnTo>
                  <a:lnTo>
                    <a:pt x="138656" y="2063015"/>
                  </a:lnTo>
                  <a:lnTo>
                    <a:pt x="132997" y="2037790"/>
                  </a:lnTo>
                  <a:lnTo>
                    <a:pt x="127491" y="2012610"/>
                  </a:lnTo>
                  <a:lnTo>
                    <a:pt x="122135" y="1987472"/>
                  </a:lnTo>
                  <a:lnTo>
                    <a:pt x="116928" y="1962376"/>
                  </a:lnTo>
                  <a:lnTo>
                    <a:pt x="111867" y="1937318"/>
                  </a:lnTo>
                  <a:lnTo>
                    <a:pt x="106950" y="1912301"/>
                  </a:lnTo>
                  <a:lnTo>
                    <a:pt x="102176" y="1887319"/>
                  </a:lnTo>
                  <a:lnTo>
                    <a:pt x="97543" y="1862376"/>
                  </a:lnTo>
                  <a:lnTo>
                    <a:pt x="93049" y="1837468"/>
                  </a:lnTo>
                  <a:lnTo>
                    <a:pt x="88691" y="1812593"/>
                  </a:lnTo>
                  <a:lnTo>
                    <a:pt x="84468" y="1787752"/>
                  </a:lnTo>
                  <a:lnTo>
                    <a:pt x="80377" y="1762941"/>
                  </a:lnTo>
                  <a:lnTo>
                    <a:pt x="76417" y="1738163"/>
                  </a:lnTo>
                  <a:lnTo>
                    <a:pt x="72586" y="1713412"/>
                  </a:lnTo>
                  <a:lnTo>
                    <a:pt x="68881" y="1688690"/>
                  </a:lnTo>
                  <a:lnTo>
                    <a:pt x="65301" y="1663997"/>
                  </a:lnTo>
                  <a:lnTo>
                    <a:pt x="61844" y="1639328"/>
                  </a:lnTo>
                  <a:lnTo>
                    <a:pt x="58507" y="1614682"/>
                  </a:lnTo>
                  <a:lnTo>
                    <a:pt x="55290" y="1590063"/>
                  </a:lnTo>
                  <a:lnTo>
                    <a:pt x="52188" y="1565463"/>
                  </a:lnTo>
                  <a:lnTo>
                    <a:pt x="49201" y="1540886"/>
                  </a:lnTo>
                  <a:lnTo>
                    <a:pt x="46327" y="1516327"/>
                  </a:lnTo>
                  <a:lnTo>
                    <a:pt x="43563" y="1491787"/>
                  </a:lnTo>
                  <a:lnTo>
                    <a:pt x="40907" y="1467265"/>
                  </a:lnTo>
                  <a:lnTo>
                    <a:pt x="38358" y="1442758"/>
                  </a:lnTo>
                  <a:lnTo>
                    <a:pt x="35913" y="1418264"/>
                  </a:lnTo>
                  <a:lnTo>
                    <a:pt x="33570" y="1393786"/>
                  </a:lnTo>
                  <a:lnTo>
                    <a:pt x="31327" y="1369318"/>
                  </a:lnTo>
                  <a:lnTo>
                    <a:pt x="29183" y="1344861"/>
                  </a:lnTo>
                  <a:lnTo>
                    <a:pt x="27134" y="1320415"/>
                  </a:lnTo>
                  <a:lnTo>
                    <a:pt x="25179" y="1295974"/>
                  </a:lnTo>
                  <a:lnTo>
                    <a:pt x="23317" y="1271541"/>
                  </a:lnTo>
                  <a:lnTo>
                    <a:pt x="21544" y="1247113"/>
                  </a:lnTo>
                  <a:lnTo>
                    <a:pt x="19859" y="1222689"/>
                  </a:lnTo>
                  <a:lnTo>
                    <a:pt x="18261" y="1198268"/>
                  </a:lnTo>
                  <a:lnTo>
                    <a:pt x="16745" y="1173849"/>
                  </a:lnTo>
                  <a:lnTo>
                    <a:pt x="15311" y="1149429"/>
                  </a:lnTo>
                  <a:lnTo>
                    <a:pt x="13957" y="1125006"/>
                  </a:lnTo>
                  <a:lnTo>
                    <a:pt x="12680" y="1100580"/>
                  </a:lnTo>
                  <a:lnTo>
                    <a:pt x="11479" y="1076152"/>
                  </a:lnTo>
                  <a:lnTo>
                    <a:pt x="10352" y="1051715"/>
                  </a:lnTo>
                  <a:lnTo>
                    <a:pt x="9295" y="1027273"/>
                  </a:lnTo>
                  <a:lnTo>
                    <a:pt x="8308" y="1002822"/>
                  </a:lnTo>
                  <a:lnTo>
                    <a:pt x="7388" y="978360"/>
                  </a:lnTo>
                  <a:lnTo>
                    <a:pt x="6534" y="953886"/>
                  </a:lnTo>
                  <a:lnTo>
                    <a:pt x="5742" y="929400"/>
                  </a:lnTo>
                  <a:lnTo>
                    <a:pt x="5012" y="904898"/>
                  </a:lnTo>
                  <a:lnTo>
                    <a:pt x="4341" y="880381"/>
                  </a:lnTo>
                  <a:lnTo>
                    <a:pt x="3727" y="855846"/>
                  </a:lnTo>
                  <a:lnTo>
                    <a:pt x="3169" y="831290"/>
                  </a:lnTo>
                  <a:lnTo>
                    <a:pt x="2663" y="806716"/>
                  </a:lnTo>
                  <a:lnTo>
                    <a:pt x="2208" y="782119"/>
                  </a:lnTo>
                  <a:lnTo>
                    <a:pt x="1802" y="757497"/>
                  </a:lnTo>
                  <a:lnTo>
                    <a:pt x="1444" y="732851"/>
                  </a:lnTo>
                  <a:lnTo>
                    <a:pt x="1130" y="708179"/>
                  </a:lnTo>
                  <a:lnTo>
                    <a:pt x="859" y="683477"/>
                  </a:lnTo>
                  <a:lnTo>
                    <a:pt x="629" y="658745"/>
                  </a:lnTo>
                  <a:lnTo>
                    <a:pt x="438" y="633982"/>
                  </a:lnTo>
                  <a:lnTo>
                    <a:pt x="285" y="609186"/>
                  </a:lnTo>
                  <a:lnTo>
                    <a:pt x="166" y="584356"/>
                  </a:lnTo>
                  <a:lnTo>
                    <a:pt x="80" y="559489"/>
                  </a:lnTo>
                  <a:lnTo>
                    <a:pt x="26" y="534583"/>
                  </a:lnTo>
                  <a:lnTo>
                    <a:pt x="0" y="509640"/>
                  </a:lnTo>
                  <a:lnTo>
                    <a:pt x="2" y="484654"/>
                  </a:lnTo>
                  <a:lnTo>
                    <a:pt x="29" y="459627"/>
                  </a:lnTo>
                  <a:lnTo>
                    <a:pt x="78" y="434554"/>
                  </a:lnTo>
                  <a:lnTo>
                    <a:pt x="150" y="409434"/>
                  </a:lnTo>
                  <a:lnTo>
                    <a:pt x="240" y="384270"/>
                  </a:lnTo>
                  <a:lnTo>
                    <a:pt x="348" y="359056"/>
                  </a:lnTo>
                  <a:lnTo>
                    <a:pt x="471" y="333789"/>
                  </a:lnTo>
                  <a:lnTo>
                    <a:pt x="608" y="308470"/>
                  </a:lnTo>
                  <a:lnTo>
                    <a:pt x="756" y="283098"/>
                  </a:lnTo>
                  <a:lnTo>
                    <a:pt x="913" y="257672"/>
                  </a:lnTo>
                  <a:lnTo>
                    <a:pt x="1079" y="232184"/>
                  </a:lnTo>
                  <a:lnTo>
                    <a:pt x="1250" y="206641"/>
                  </a:lnTo>
                  <a:lnTo>
                    <a:pt x="1425" y="181036"/>
                  </a:lnTo>
                  <a:lnTo>
                    <a:pt x="1601" y="155367"/>
                  </a:lnTo>
                  <a:lnTo>
                    <a:pt x="1778" y="129636"/>
                  </a:lnTo>
                  <a:lnTo>
                    <a:pt x="1953" y="103840"/>
                  </a:lnTo>
                  <a:lnTo>
                    <a:pt x="2124" y="77974"/>
                  </a:lnTo>
                  <a:lnTo>
                    <a:pt x="2289" y="52040"/>
                  </a:lnTo>
                  <a:lnTo>
                    <a:pt x="2446" y="26036"/>
                  </a:lnTo>
                  <a:lnTo>
                    <a:pt x="2594" y="0"/>
                  </a:lnTo>
                  <a:lnTo>
                    <a:pt x="383588" y="2078"/>
                  </a:lnTo>
                </a:path>
              </a:pathLst>
            </a:custGeom>
            <a:gradFill>
              <a:gsLst>
                <a:gs pos="100000">
                  <a:srgbClr val="239CFE"/>
                </a:gs>
                <a:gs pos="27000">
                  <a:srgbClr val="1664A3"/>
                </a:gs>
              </a:gsLst>
              <a:lin ang="2700000" scaled="0"/>
            </a:gradFill>
            <a:ln w="127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淘宝-想搞设计PPT(倒卖必究)-54">
              <a:extLst>
                <a:ext uri="{FF2B5EF4-FFF2-40B4-BE49-F238E27FC236}">
                  <a16:creationId xmlns:a16="http://schemas.microsoft.com/office/drawing/2014/main" id="{F2E311E0-B19F-6A5B-607C-A627F0617D4A}"/>
                </a:ext>
              </a:extLst>
            </p:cNvPr>
            <p:cNvSpPr/>
            <p:nvPr/>
          </p:nvSpPr>
          <p:spPr>
            <a:xfrm>
              <a:off x="2600874" y="-764424"/>
              <a:ext cx="10007482" cy="7900521"/>
            </a:xfrm>
            <a:custGeom>
              <a:avLst/>
              <a:gdLst>
                <a:gd name="connsiteX0" fmla="*/ 0 w 4943066"/>
                <a:gd name="connsiteY0" fmla="*/ 0 h 7635050"/>
                <a:gd name="connsiteX1" fmla="*/ 4943066 w 4943066"/>
                <a:gd name="connsiteY1" fmla="*/ 0 h 7635050"/>
                <a:gd name="connsiteX2" fmla="*/ 4943066 w 4943066"/>
                <a:gd name="connsiteY2" fmla="*/ 7635050 h 7635050"/>
                <a:gd name="connsiteX3" fmla="*/ 0 w 4943066"/>
                <a:gd name="connsiteY3" fmla="*/ 7635050 h 7635050"/>
                <a:gd name="connsiteX4" fmla="*/ 0 w 4943066"/>
                <a:gd name="connsiteY4" fmla="*/ 0 h 7635050"/>
                <a:gd name="connsiteX0" fmla="*/ 0 w 6939817"/>
                <a:gd name="connsiteY0" fmla="*/ 0 h 7672372"/>
                <a:gd name="connsiteX1" fmla="*/ 6939817 w 6939817"/>
                <a:gd name="connsiteY1" fmla="*/ 37322 h 7672372"/>
                <a:gd name="connsiteX2" fmla="*/ 6939817 w 6939817"/>
                <a:gd name="connsiteY2" fmla="*/ 7672372 h 7672372"/>
                <a:gd name="connsiteX3" fmla="*/ 1996751 w 6939817"/>
                <a:gd name="connsiteY3" fmla="*/ 7672372 h 7672372"/>
                <a:gd name="connsiteX4" fmla="*/ 0 w 6939817"/>
                <a:gd name="connsiteY4" fmla="*/ 0 h 7672372"/>
                <a:gd name="connsiteX0" fmla="*/ 0 w 6939817"/>
                <a:gd name="connsiteY0" fmla="*/ 0 h 7672372"/>
                <a:gd name="connsiteX1" fmla="*/ 6939817 w 6939817"/>
                <a:gd name="connsiteY1" fmla="*/ 37322 h 7672372"/>
                <a:gd name="connsiteX2" fmla="*/ 6939817 w 6939817"/>
                <a:gd name="connsiteY2" fmla="*/ 7672372 h 7672372"/>
                <a:gd name="connsiteX3" fmla="*/ 1996751 w 6939817"/>
                <a:gd name="connsiteY3" fmla="*/ 7672372 h 7672372"/>
                <a:gd name="connsiteX4" fmla="*/ 0 w 6939817"/>
                <a:gd name="connsiteY4" fmla="*/ 0 h 7672372"/>
                <a:gd name="connsiteX0" fmla="*/ 0 w 6939817"/>
                <a:gd name="connsiteY0" fmla="*/ 0 h 7672372"/>
                <a:gd name="connsiteX1" fmla="*/ 6939817 w 6939817"/>
                <a:gd name="connsiteY1" fmla="*/ 37322 h 7672372"/>
                <a:gd name="connsiteX2" fmla="*/ 6939817 w 6939817"/>
                <a:gd name="connsiteY2" fmla="*/ 7672372 h 7672372"/>
                <a:gd name="connsiteX3" fmla="*/ 1567543 w 6939817"/>
                <a:gd name="connsiteY3" fmla="*/ 7672372 h 7672372"/>
                <a:gd name="connsiteX4" fmla="*/ 0 w 6939817"/>
                <a:gd name="connsiteY4" fmla="*/ 0 h 7672372"/>
                <a:gd name="connsiteX0" fmla="*/ 0 w 6939817"/>
                <a:gd name="connsiteY0" fmla="*/ 0 h 7672372"/>
                <a:gd name="connsiteX1" fmla="*/ 6939817 w 6939817"/>
                <a:gd name="connsiteY1" fmla="*/ 37322 h 7672372"/>
                <a:gd name="connsiteX2" fmla="*/ 6939817 w 6939817"/>
                <a:gd name="connsiteY2" fmla="*/ 7672372 h 7672372"/>
                <a:gd name="connsiteX3" fmla="*/ 1567543 w 6939817"/>
                <a:gd name="connsiteY3" fmla="*/ 7672372 h 7672372"/>
                <a:gd name="connsiteX4" fmla="*/ 0 w 6939817"/>
                <a:gd name="connsiteY4" fmla="*/ 0 h 7672372"/>
                <a:gd name="connsiteX0" fmla="*/ 0 w 6939817"/>
                <a:gd name="connsiteY0" fmla="*/ 0 h 7672372"/>
                <a:gd name="connsiteX1" fmla="*/ 6939817 w 6939817"/>
                <a:gd name="connsiteY1" fmla="*/ 37322 h 7672372"/>
                <a:gd name="connsiteX2" fmla="*/ 6939817 w 6939817"/>
                <a:gd name="connsiteY2" fmla="*/ 7672372 h 7672372"/>
                <a:gd name="connsiteX3" fmla="*/ 1567543 w 6939817"/>
                <a:gd name="connsiteY3" fmla="*/ 7672372 h 7672372"/>
                <a:gd name="connsiteX4" fmla="*/ 0 w 6939817"/>
                <a:gd name="connsiteY4" fmla="*/ 0 h 7672372"/>
                <a:gd name="connsiteX0" fmla="*/ 0 w 6939817"/>
                <a:gd name="connsiteY0" fmla="*/ 0 h 7672372"/>
                <a:gd name="connsiteX1" fmla="*/ 6939817 w 6939817"/>
                <a:gd name="connsiteY1" fmla="*/ 37322 h 7672372"/>
                <a:gd name="connsiteX2" fmla="*/ 6939817 w 6939817"/>
                <a:gd name="connsiteY2" fmla="*/ 7672372 h 7672372"/>
                <a:gd name="connsiteX3" fmla="*/ 1567543 w 6939817"/>
                <a:gd name="connsiteY3" fmla="*/ 7672372 h 7672372"/>
                <a:gd name="connsiteX4" fmla="*/ 0 w 6939817"/>
                <a:gd name="connsiteY4" fmla="*/ 0 h 7672372"/>
                <a:gd name="connsiteX0" fmla="*/ 0 w 6939817"/>
                <a:gd name="connsiteY0" fmla="*/ 0 h 7672372"/>
                <a:gd name="connsiteX1" fmla="*/ 6939817 w 6939817"/>
                <a:gd name="connsiteY1" fmla="*/ 37322 h 7672372"/>
                <a:gd name="connsiteX2" fmla="*/ 6939817 w 6939817"/>
                <a:gd name="connsiteY2" fmla="*/ 7672372 h 7672372"/>
                <a:gd name="connsiteX3" fmla="*/ 1567543 w 6939817"/>
                <a:gd name="connsiteY3" fmla="*/ 7672372 h 7672372"/>
                <a:gd name="connsiteX4" fmla="*/ 0 w 6939817"/>
                <a:gd name="connsiteY4" fmla="*/ 0 h 7672372"/>
                <a:gd name="connsiteX0" fmla="*/ 0 w 6939817"/>
                <a:gd name="connsiteY0" fmla="*/ 0 h 7672372"/>
                <a:gd name="connsiteX1" fmla="*/ 6939817 w 6939817"/>
                <a:gd name="connsiteY1" fmla="*/ 37322 h 7672372"/>
                <a:gd name="connsiteX2" fmla="*/ 6939817 w 6939817"/>
                <a:gd name="connsiteY2" fmla="*/ 7672372 h 7672372"/>
                <a:gd name="connsiteX3" fmla="*/ 1567543 w 6939817"/>
                <a:gd name="connsiteY3" fmla="*/ 7672372 h 7672372"/>
                <a:gd name="connsiteX4" fmla="*/ 0 w 6939817"/>
                <a:gd name="connsiteY4" fmla="*/ 0 h 7672372"/>
                <a:gd name="connsiteX0" fmla="*/ 0 w 6939817"/>
                <a:gd name="connsiteY0" fmla="*/ 0 h 7672372"/>
                <a:gd name="connsiteX1" fmla="*/ 6939817 w 6939817"/>
                <a:gd name="connsiteY1" fmla="*/ 37322 h 7672372"/>
                <a:gd name="connsiteX2" fmla="*/ 6939817 w 6939817"/>
                <a:gd name="connsiteY2" fmla="*/ 7672372 h 7672372"/>
                <a:gd name="connsiteX3" fmla="*/ 1567543 w 6939817"/>
                <a:gd name="connsiteY3" fmla="*/ 7672372 h 7672372"/>
                <a:gd name="connsiteX4" fmla="*/ 0 w 6939817"/>
                <a:gd name="connsiteY4" fmla="*/ 0 h 7672372"/>
                <a:gd name="connsiteX0" fmla="*/ 0 w 6939817"/>
                <a:gd name="connsiteY0" fmla="*/ 0 h 7672372"/>
                <a:gd name="connsiteX1" fmla="*/ 6939817 w 6939817"/>
                <a:gd name="connsiteY1" fmla="*/ 37322 h 7672372"/>
                <a:gd name="connsiteX2" fmla="*/ 6939817 w 6939817"/>
                <a:gd name="connsiteY2" fmla="*/ 7672372 h 7672372"/>
                <a:gd name="connsiteX3" fmla="*/ 1474237 w 6939817"/>
                <a:gd name="connsiteY3" fmla="*/ 7653710 h 7672372"/>
                <a:gd name="connsiteX4" fmla="*/ 0 w 6939817"/>
                <a:gd name="connsiteY4" fmla="*/ 0 h 7672372"/>
                <a:gd name="connsiteX0" fmla="*/ 0 w 9977984"/>
                <a:gd name="connsiteY0" fmla="*/ 0 h 7672372"/>
                <a:gd name="connsiteX1" fmla="*/ 9977984 w 9977984"/>
                <a:gd name="connsiteY1" fmla="*/ 96315 h 7672372"/>
                <a:gd name="connsiteX2" fmla="*/ 6939817 w 9977984"/>
                <a:gd name="connsiteY2" fmla="*/ 7672372 h 7672372"/>
                <a:gd name="connsiteX3" fmla="*/ 1474237 w 9977984"/>
                <a:gd name="connsiteY3" fmla="*/ 7653710 h 7672372"/>
                <a:gd name="connsiteX4" fmla="*/ 0 w 9977984"/>
                <a:gd name="connsiteY4" fmla="*/ 0 h 7672372"/>
                <a:gd name="connsiteX0" fmla="*/ 0 w 10007482"/>
                <a:gd name="connsiteY0" fmla="*/ 0 h 7701869"/>
                <a:gd name="connsiteX1" fmla="*/ 9977984 w 10007482"/>
                <a:gd name="connsiteY1" fmla="*/ 96315 h 7701869"/>
                <a:gd name="connsiteX2" fmla="*/ 10007482 w 10007482"/>
                <a:gd name="connsiteY2" fmla="*/ 7701869 h 7701869"/>
                <a:gd name="connsiteX3" fmla="*/ 1474237 w 10007482"/>
                <a:gd name="connsiteY3" fmla="*/ 7653710 h 7701869"/>
                <a:gd name="connsiteX4" fmla="*/ 0 w 10007482"/>
                <a:gd name="connsiteY4" fmla="*/ 0 h 7701869"/>
                <a:gd name="connsiteX0" fmla="*/ 0 w 10007482"/>
                <a:gd name="connsiteY0" fmla="*/ 198652 h 7900521"/>
                <a:gd name="connsiteX1" fmla="*/ 9977984 w 10007482"/>
                <a:gd name="connsiteY1" fmla="*/ 0 h 7900521"/>
                <a:gd name="connsiteX2" fmla="*/ 10007482 w 10007482"/>
                <a:gd name="connsiteY2" fmla="*/ 7900521 h 7900521"/>
                <a:gd name="connsiteX3" fmla="*/ 1474237 w 10007482"/>
                <a:gd name="connsiteY3" fmla="*/ 7852362 h 7900521"/>
                <a:gd name="connsiteX4" fmla="*/ 0 w 10007482"/>
                <a:gd name="connsiteY4" fmla="*/ 198652 h 790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7482" h="7900521">
                  <a:moveTo>
                    <a:pt x="0" y="198652"/>
                  </a:moveTo>
                  <a:lnTo>
                    <a:pt x="9977984" y="0"/>
                  </a:lnTo>
                  <a:lnTo>
                    <a:pt x="10007482" y="7900521"/>
                  </a:lnTo>
                  <a:lnTo>
                    <a:pt x="1474237" y="7852362"/>
                  </a:lnTo>
                  <a:cubicBezTo>
                    <a:pt x="2170922" y="2103835"/>
                    <a:pt x="777551" y="6301742"/>
                    <a:pt x="0" y="1986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淘宝-想搞设计PPT(倒卖必究)-2">
            <a:extLst>
              <a:ext uri="{FF2B5EF4-FFF2-40B4-BE49-F238E27FC236}">
                <a16:creationId xmlns:a16="http://schemas.microsoft.com/office/drawing/2014/main" id="{EE6C14AE-8781-445A-1972-9C7A5FB96411}"/>
              </a:ext>
            </a:extLst>
          </p:cNvPr>
          <p:cNvSpPr txBox="1"/>
          <p:nvPr/>
        </p:nvSpPr>
        <p:spPr>
          <a:xfrm>
            <a:off x="6753579" y="1288491"/>
            <a:ext cx="246574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spc="300" dirty="0">
                <a:solidFill>
                  <a:srgbClr val="04559D"/>
                </a:solidFill>
                <a:latin typeface="Impact" panose="020B0806030902050204" pitchFamily="34" charset="0"/>
              </a:rPr>
              <a:t>04</a:t>
            </a:r>
            <a:endParaRPr lang="zh-CN" altLang="en-US" sz="16600" spc="300" dirty="0">
              <a:solidFill>
                <a:srgbClr val="A3010B"/>
              </a:solidFill>
              <a:latin typeface="Impact" panose="020B0806030902050204" pitchFamily="34" charset="0"/>
            </a:endParaRPr>
          </a:p>
        </p:txBody>
      </p:sp>
      <p:sp>
        <p:nvSpPr>
          <p:cNvPr id="4" name="淘宝-想搞设计PPT(倒卖必究)-4">
            <a:extLst>
              <a:ext uri="{FF2B5EF4-FFF2-40B4-BE49-F238E27FC236}">
                <a16:creationId xmlns:a16="http://schemas.microsoft.com/office/drawing/2014/main" id="{86A01B81-9E02-F82F-DF37-AE20B12C369B}"/>
              </a:ext>
            </a:extLst>
          </p:cNvPr>
          <p:cNvSpPr txBox="1"/>
          <p:nvPr/>
        </p:nvSpPr>
        <p:spPr>
          <a:xfrm>
            <a:off x="7021431" y="3935369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solidFill>
                  <a:schemeClr val="tx2">
                    <a:lumMod val="50000"/>
                  </a:schemeClr>
                </a:solidFill>
              </a:rPr>
              <a:t>问题分析</a:t>
            </a:r>
          </a:p>
        </p:txBody>
      </p:sp>
      <p:sp>
        <p:nvSpPr>
          <p:cNvPr id="5" name="淘宝-想搞设计PPT(倒卖必究)-5">
            <a:extLst>
              <a:ext uri="{FF2B5EF4-FFF2-40B4-BE49-F238E27FC236}">
                <a16:creationId xmlns:a16="http://schemas.microsoft.com/office/drawing/2014/main" id="{457F2A4A-5AAB-4E90-5281-578D5CA5E63E}"/>
              </a:ext>
            </a:extLst>
          </p:cNvPr>
          <p:cNvSpPr txBox="1"/>
          <p:nvPr/>
        </p:nvSpPr>
        <p:spPr>
          <a:xfrm>
            <a:off x="7021431" y="5310100"/>
            <a:ext cx="42562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</a:rPr>
              <a:t>Analysis of the Problem</a:t>
            </a:r>
          </a:p>
        </p:txBody>
      </p:sp>
      <p:sp>
        <p:nvSpPr>
          <p:cNvPr id="8" name="淘宝-想搞设计PPT(倒卖必究)-8">
            <a:extLst>
              <a:ext uri="{FF2B5EF4-FFF2-40B4-BE49-F238E27FC236}">
                <a16:creationId xmlns:a16="http://schemas.microsoft.com/office/drawing/2014/main" id="{DFBD3FD7-F075-404B-A900-5F6BEF22A739}"/>
              </a:ext>
            </a:extLst>
          </p:cNvPr>
          <p:cNvSpPr/>
          <p:nvPr/>
        </p:nvSpPr>
        <p:spPr>
          <a:xfrm>
            <a:off x="7140613" y="4967054"/>
            <a:ext cx="720000" cy="101600"/>
          </a:xfrm>
          <a:prstGeom prst="rect">
            <a:avLst/>
          </a:prstGeom>
          <a:solidFill>
            <a:srgbClr val="045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8" name="Picture 57" descr="华中科技大学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0691" y="381155"/>
            <a:ext cx="2288711" cy="50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64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淘宝-想搞设计PPT(倒卖必究)-54"/>
          <p:cNvSpPr/>
          <p:nvPr/>
        </p:nvSpPr>
        <p:spPr>
          <a:xfrm>
            <a:off x="673100" y="5575933"/>
            <a:ext cx="10845800" cy="342965"/>
          </a:xfrm>
          <a:prstGeom prst="chevron">
            <a:avLst/>
          </a:prstGeom>
          <a:solidFill>
            <a:srgbClr val="067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淘宝-想搞设计PPT(倒卖必究)-14"/>
          <p:cNvCxnSpPr>
            <a:endCxn id="16" idx="0"/>
          </p:cNvCxnSpPr>
          <p:nvPr/>
        </p:nvCxnSpPr>
        <p:spPr>
          <a:xfrm>
            <a:off x="1613514" y="2396374"/>
            <a:ext cx="2" cy="2923268"/>
          </a:xfrm>
          <a:prstGeom prst="line">
            <a:avLst/>
          </a:prstGeom>
          <a:ln w="3175" cap="rnd">
            <a:solidFill>
              <a:srgbClr val="BFBFBF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ïsḻïḍé"/>
          <p:cNvGrpSpPr/>
          <p:nvPr/>
        </p:nvGrpSpPr>
        <p:grpSpPr>
          <a:xfrm>
            <a:off x="1321190" y="1811998"/>
            <a:ext cx="584648" cy="584376"/>
            <a:chOff x="1439636" y="2261939"/>
            <a:chExt cx="584648" cy="584376"/>
          </a:xfrm>
          <a:solidFill>
            <a:srgbClr val="000000"/>
          </a:solidFill>
        </p:grpSpPr>
        <p:sp>
          <p:nvSpPr>
            <p:cNvPr id="56" name="淘宝-想搞设计PPT(倒卖必究)-56"/>
            <p:cNvSpPr/>
            <p:nvPr/>
          </p:nvSpPr>
          <p:spPr>
            <a:xfrm>
              <a:off x="1439636" y="2261939"/>
              <a:ext cx="584648" cy="584376"/>
            </a:xfrm>
            <a:custGeom>
              <a:avLst/>
              <a:gdLst>
                <a:gd name="connsiteX0" fmla="*/ 0 w 1260455"/>
                <a:gd name="connsiteY0" fmla="*/ 630228 h 1260455"/>
                <a:gd name="connsiteX1" fmla="*/ 630228 w 1260455"/>
                <a:gd name="connsiteY1" fmla="*/ 0 h 1260455"/>
                <a:gd name="connsiteX2" fmla="*/ 1260456 w 1260455"/>
                <a:gd name="connsiteY2" fmla="*/ 630228 h 1260455"/>
                <a:gd name="connsiteX3" fmla="*/ 630228 w 1260455"/>
                <a:gd name="connsiteY3" fmla="*/ 1260456 h 1260455"/>
                <a:gd name="connsiteX4" fmla="*/ 0 w 1260455"/>
                <a:gd name="connsiteY4" fmla="*/ 630228 h 126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455" h="1260455">
                  <a:moveTo>
                    <a:pt x="0" y="630228"/>
                  </a:moveTo>
                  <a:cubicBezTo>
                    <a:pt x="0" y="282163"/>
                    <a:pt x="282163" y="0"/>
                    <a:pt x="630228" y="0"/>
                  </a:cubicBezTo>
                  <a:cubicBezTo>
                    <a:pt x="978293" y="0"/>
                    <a:pt x="1260456" y="282163"/>
                    <a:pt x="1260456" y="630228"/>
                  </a:cubicBezTo>
                  <a:cubicBezTo>
                    <a:pt x="1260456" y="978293"/>
                    <a:pt x="978293" y="1260456"/>
                    <a:pt x="630228" y="1260456"/>
                  </a:cubicBezTo>
                  <a:cubicBezTo>
                    <a:pt x="282163" y="1260456"/>
                    <a:pt x="0" y="978293"/>
                    <a:pt x="0" y="63022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57" name="淘宝-想搞设计PPT(倒卖必究)-57"/>
            <p:cNvSpPr/>
            <p:nvPr/>
          </p:nvSpPr>
          <p:spPr>
            <a:xfrm>
              <a:off x="1576884" y="2382907"/>
              <a:ext cx="310154" cy="342441"/>
            </a:xfrm>
            <a:custGeom>
              <a:avLst/>
              <a:gdLst>
                <a:gd name="connsiteX0" fmla="*/ 261051 w 522989"/>
                <a:gd name="connsiteY0" fmla="*/ 362763 h 577432"/>
                <a:gd name="connsiteX1" fmla="*/ 288791 w 522989"/>
                <a:gd name="connsiteY1" fmla="*/ 390429 h 577432"/>
                <a:gd name="connsiteX2" fmla="*/ 261051 w 522989"/>
                <a:gd name="connsiteY2" fmla="*/ 418095 h 577432"/>
                <a:gd name="connsiteX3" fmla="*/ 233311 w 522989"/>
                <a:gd name="connsiteY3" fmla="*/ 390429 h 577432"/>
                <a:gd name="connsiteX4" fmla="*/ 261051 w 522989"/>
                <a:gd name="connsiteY4" fmla="*/ 362763 h 577432"/>
                <a:gd name="connsiteX5" fmla="*/ 446328 w 522989"/>
                <a:gd name="connsiteY5" fmla="*/ 358474 h 577432"/>
                <a:gd name="connsiteX6" fmla="*/ 454749 w 522989"/>
                <a:gd name="connsiteY6" fmla="*/ 360086 h 577432"/>
                <a:gd name="connsiteX7" fmla="*/ 483355 w 522989"/>
                <a:gd name="connsiteY7" fmla="*/ 376670 h 577432"/>
                <a:gd name="connsiteX8" fmla="*/ 487969 w 522989"/>
                <a:gd name="connsiteY8" fmla="*/ 391410 h 577432"/>
                <a:gd name="connsiteX9" fmla="*/ 477818 w 522989"/>
                <a:gd name="connsiteY9" fmla="*/ 396938 h 577432"/>
                <a:gd name="connsiteX10" fmla="*/ 472281 w 522989"/>
                <a:gd name="connsiteY10" fmla="*/ 395095 h 577432"/>
                <a:gd name="connsiteX11" fmla="*/ 443675 w 522989"/>
                <a:gd name="connsiteY11" fmla="*/ 378512 h 577432"/>
                <a:gd name="connsiteX12" fmla="*/ 439984 w 522989"/>
                <a:gd name="connsiteY12" fmla="*/ 363771 h 577432"/>
                <a:gd name="connsiteX13" fmla="*/ 446328 w 522989"/>
                <a:gd name="connsiteY13" fmla="*/ 358474 h 577432"/>
                <a:gd name="connsiteX14" fmla="*/ 76344 w 522989"/>
                <a:gd name="connsiteY14" fmla="*/ 358474 h 577432"/>
                <a:gd name="connsiteX15" fmla="*/ 83038 w 522989"/>
                <a:gd name="connsiteY15" fmla="*/ 363771 h 577432"/>
                <a:gd name="connsiteX16" fmla="*/ 79344 w 522989"/>
                <a:gd name="connsiteY16" fmla="*/ 378512 h 577432"/>
                <a:gd name="connsiteX17" fmla="*/ 49796 w 522989"/>
                <a:gd name="connsiteY17" fmla="*/ 395095 h 577432"/>
                <a:gd name="connsiteX18" fmla="*/ 44256 w 522989"/>
                <a:gd name="connsiteY18" fmla="*/ 396938 h 577432"/>
                <a:gd name="connsiteX19" fmla="*/ 35022 w 522989"/>
                <a:gd name="connsiteY19" fmla="*/ 391410 h 577432"/>
                <a:gd name="connsiteX20" fmla="*/ 38716 w 522989"/>
                <a:gd name="connsiteY20" fmla="*/ 376670 h 577432"/>
                <a:gd name="connsiteX21" fmla="*/ 68264 w 522989"/>
                <a:gd name="connsiteY21" fmla="*/ 360086 h 577432"/>
                <a:gd name="connsiteX22" fmla="*/ 76344 w 522989"/>
                <a:gd name="connsiteY22" fmla="*/ 358474 h 577432"/>
                <a:gd name="connsiteX23" fmla="*/ 478723 w 522989"/>
                <a:gd name="connsiteY23" fmla="*/ 249584 h 577432"/>
                <a:gd name="connsiteX24" fmla="*/ 511923 w 522989"/>
                <a:gd name="connsiteY24" fmla="*/ 249584 h 577432"/>
                <a:gd name="connsiteX25" fmla="*/ 522989 w 522989"/>
                <a:gd name="connsiteY25" fmla="*/ 260606 h 577432"/>
                <a:gd name="connsiteX26" fmla="*/ 511923 w 522989"/>
                <a:gd name="connsiteY26" fmla="*/ 271628 h 577432"/>
                <a:gd name="connsiteX27" fmla="*/ 478723 w 522989"/>
                <a:gd name="connsiteY27" fmla="*/ 271628 h 577432"/>
                <a:gd name="connsiteX28" fmla="*/ 467657 w 522989"/>
                <a:gd name="connsiteY28" fmla="*/ 260606 h 577432"/>
                <a:gd name="connsiteX29" fmla="*/ 478723 w 522989"/>
                <a:gd name="connsiteY29" fmla="*/ 249584 h 577432"/>
                <a:gd name="connsiteX30" fmla="*/ 11066 w 522989"/>
                <a:gd name="connsiteY30" fmla="*/ 249584 h 577432"/>
                <a:gd name="connsiteX31" fmla="*/ 44266 w 522989"/>
                <a:gd name="connsiteY31" fmla="*/ 249584 h 577432"/>
                <a:gd name="connsiteX32" fmla="*/ 55332 w 522989"/>
                <a:gd name="connsiteY32" fmla="*/ 260606 h 577432"/>
                <a:gd name="connsiteX33" fmla="*/ 44266 w 522989"/>
                <a:gd name="connsiteY33" fmla="*/ 271628 h 577432"/>
                <a:gd name="connsiteX34" fmla="*/ 11066 w 522989"/>
                <a:gd name="connsiteY34" fmla="*/ 271628 h 577432"/>
                <a:gd name="connsiteX35" fmla="*/ 0 w 522989"/>
                <a:gd name="connsiteY35" fmla="*/ 260606 h 577432"/>
                <a:gd name="connsiteX36" fmla="*/ 11066 w 522989"/>
                <a:gd name="connsiteY36" fmla="*/ 249584 h 577432"/>
                <a:gd name="connsiteX37" fmla="*/ 261050 w 522989"/>
                <a:gd name="connsiteY37" fmla="*/ 167622 h 577432"/>
                <a:gd name="connsiteX38" fmla="*/ 287754 w 522989"/>
                <a:gd name="connsiteY38" fmla="*/ 193402 h 577432"/>
                <a:gd name="connsiteX39" fmla="*/ 287754 w 522989"/>
                <a:gd name="connsiteY39" fmla="*/ 232993 h 577432"/>
                <a:gd name="connsiteX40" fmla="*/ 286833 w 522989"/>
                <a:gd name="connsiteY40" fmla="*/ 248646 h 577432"/>
                <a:gd name="connsiteX41" fmla="*/ 276704 w 522989"/>
                <a:gd name="connsiteY41" fmla="*/ 327828 h 577432"/>
                <a:gd name="connsiteX42" fmla="*/ 261050 w 522989"/>
                <a:gd name="connsiteY42" fmla="*/ 340718 h 577432"/>
                <a:gd name="connsiteX43" fmla="*/ 246317 w 522989"/>
                <a:gd name="connsiteY43" fmla="*/ 327828 h 577432"/>
                <a:gd name="connsiteX44" fmla="*/ 236188 w 522989"/>
                <a:gd name="connsiteY44" fmla="*/ 248646 h 577432"/>
                <a:gd name="connsiteX45" fmla="*/ 234346 w 522989"/>
                <a:gd name="connsiteY45" fmla="*/ 232993 h 577432"/>
                <a:gd name="connsiteX46" fmla="*/ 234346 w 522989"/>
                <a:gd name="connsiteY46" fmla="*/ 193402 h 577432"/>
                <a:gd name="connsiteX47" fmla="*/ 261050 w 522989"/>
                <a:gd name="connsiteY47" fmla="*/ 167622 h 577432"/>
                <a:gd name="connsiteX48" fmla="*/ 261034 w 522989"/>
                <a:gd name="connsiteY48" fmla="*/ 133593 h 577432"/>
                <a:gd name="connsiteX49" fmla="*/ 130076 w 522989"/>
                <a:gd name="connsiteY49" fmla="*/ 258825 h 577432"/>
                <a:gd name="connsiteX50" fmla="*/ 165121 w 522989"/>
                <a:gd name="connsiteY50" fmla="*/ 356433 h 577432"/>
                <a:gd name="connsiteX51" fmla="*/ 190022 w 522989"/>
                <a:gd name="connsiteY51" fmla="*/ 418129 h 577432"/>
                <a:gd name="connsiteX52" fmla="*/ 206622 w 522989"/>
                <a:gd name="connsiteY52" fmla="*/ 442070 h 577432"/>
                <a:gd name="connsiteX53" fmla="*/ 315446 w 522989"/>
                <a:gd name="connsiteY53" fmla="*/ 442070 h 577432"/>
                <a:gd name="connsiteX54" fmla="*/ 332046 w 522989"/>
                <a:gd name="connsiteY54" fmla="*/ 418129 h 577432"/>
                <a:gd name="connsiteX55" fmla="*/ 357869 w 522989"/>
                <a:gd name="connsiteY55" fmla="*/ 357354 h 577432"/>
                <a:gd name="connsiteX56" fmla="*/ 392914 w 522989"/>
                <a:gd name="connsiteY56" fmla="*/ 258825 h 577432"/>
                <a:gd name="connsiteX57" fmla="*/ 261034 w 522989"/>
                <a:gd name="connsiteY57" fmla="*/ 133593 h 577432"/>
                <a:gd name="connsiteX58" fmla="*/ 472281 w 522989"/>
                <a:gd name="connsiteY58" fmla="*/ 126151 h 577432"/>
                <a:gd name="connsiteX59" fmla="*/ 487969 w 522989"/>
                <a:gd name="connsiteY59" fmla="*/ 130757 h 577432"/>
                <a:gd name="connsiteX60" fmla="*/ 483355 w 522989"/>
                <a:gd name="connsiteY60" fmla="*/ 145498 h 577432"/>
                <a:gd name="connsiteX61" fmla="*/ 454749 w 522989"/>
                <a:gd name="connsiteY61" fmla="*/ 162081 h 577432"/>
                <a:gd name="connsiteX62" fmla="*/ 449212 w 522989"/>
                <a:gd name="connsiteY62" fmla="*/ 163924 h 577432"/>
                <a:gd name="connsiteX63" fmla="*/ 439984 w 522989"/>
                <a:gd name="connsiteY63" fmla="*/ 158396 h 577432"/>
                <a:gd name="connsiteX64" fmla="*/ 443675 w 522989"/>
                <a:gd name="connsiteY64" fmla="*/ 142734 h 577432"/>
                <a:gd name="connsiteX65" fmla="*/ 49796 w 522989"/>
                <a:gd name="connsiteY65" fmla="*/ 126151 h 577432"/>
                <a:gd name="connsiteX66" fmla="*/ 79344 w 522989"/>
                <a:gd name="connsiteY66" fmla="*/ 142734 h 577432"/>
                <a:gd name="connsiteX67" fmla="*/ 83038 w 522989"/>
                <a:gd name="connsiteY67" fmla="*/ 158396 h 577432"/>
                <a:gd name="connsiteX68" fmla="*/ 73804 w 522989"/>
                <a:gd name="connsiteY68" fmla="*/ 163924 h 577432"/>
                <a:gd name="connsiteX69" fmla="*/ 68264 w 522989"/>
                <a:gd name="connsiteY69" fmla="*/ 162081 h 577432"/>
                <a:gd name="connsiteX70" fmla="*/ 38716 w 522989"/>
                <a:gd name="connsiteY70" fmla="*/ 145498 h 577432"/>
                <a:gd name="connsiteX71" fmla="*/ 35022 w 522989"/>
                <a:gd name="connsiteY71" fmla="*/ 130757 h 577432"/>
                <a:gd name="connsiteX72" fmla="*/ 49796 w 522989"/>
                <a:gd name="connsiteY72" fmla="*/ 126151 h 577432"/>
                <a:gd name="connsiteX73" fmla="*/ 261034 w 522989"/>
                <a:gd name="connsiteY73" fmla="*/ 88472 h 577432"/>
                <a:gd name="connsiteX74" fmla="*/ 437181 w 522989"/>
                <a:gd name="connsiteY74" fmla="*/ 258825 h 577432"/>
                <a:gd name="connsiteX75" fmla="*/ 394758 w 522989"/>
                <a:gd name="connsiteY75" fmla="*/ 382216 h 577432"/>
                <a:gd name="connsiteX76" fmla="*/ 377236 w 522989"/>
                <a:gd name="connsiteY76" fmla="*/ 418129 h 577432"/>
                <a:gd name="connsiteX77" fmla="*/ 344035 w 522989"/>
                <a:gd name="connsiteY77" fmla="*/ 476141 h 577432"/>
                <a:gd name="connsiteX78" fmla="*/ 341268 w 522989"/>
                <a:gd name="connsiteY78" fmla="*/ 521262 h 577432"/>
                <a:gd name="connsiteX79" fmla="*/ 305301 w 522989"/>
                <a:gd name="connsiteY79" fmla="*/ 559016 h 577432"/>
                <a:gd name="connsiteX80" fmla="*/ 290545 w 522989"/>
                <a:gd name="connsiteY80" fmla="*/ 573749 h 577432"/>
                <a:gd name="connsiteX81" fmla="*/ 278556 w 522989"/>
                <a:gd name="connsiteY81" fmla="*/ 577432 h 577432"/>
                <a:gd name="connsiteX82" fmla="*/ 244434 w 522989"/>
                <a:gd name="connsiteY82" fmla="*/ 577432 h 577432"/>
                <a:gd name="connsiteX83" fmla="*/ 231522 w 522989"/>
                <a:gd name="connsiteY83" fmla="*/ 573749 h 577432"/>
                <a:gd name="connsiteX84" fmla="*/ 217689 w 522989"/>
                <a:gd name="connsiteY84" fmla="*/ 559016 h 577432"/>
                <a:gd name="connsiteX85" fmla="*/ 180799 w 522989"/>
                <a:gd name="connsiteY85" fmla="*/ 521262 h 577432"/>
                <a:gd name="connsiteX86" fmla="*/ 178955 w 522989"/>
                <a:gd name="connsiteY86" fmla="*/ 476141 h 577432"/>
                <a:gd name="connsiteX87" fmla="*/ 145754 w 522989"/>
                <a:gd name="connsiteY87" fmla="*/ 418129 h 577432"/>
                <a:gd name="connsiteX88" fmla="*/ 128232 w 522989"/>
                <a:gd name="connsiteY88" fmla="*/ 382216 h 577432"/>
                <a:gd name="connsiteX89" fmla="*/ 85809 w 522989"/>
                <a:gd name="connsiteY89" fmla="*/ 258825 h 577432"/>
                <a:gd name="connsiteX90" fmla="*/ 261034 w 522989"/>
                <a:gd name="connsiteY90" fmla="*/ 88472 h 577432"/>
                <a:gd name="connsiteX91" fmla="*/ 392070 w 522989"/>
                <a:gd name="connsiteY91" fmla="*/ 35016 h 577432"/>
                <a:gd name="connsiteX92" fmla="*/ 395762 w 522989"/>
                <a:gd name="connsiteY92" fmla="*/ 49759 h 577432"/>
                <a:gd name="connsiteX93" fmla="*/ 379147 w 522989"/>
                <a:gd name="connsiteY93" fmla="*/ 79244 h 577432"/>
                <a:gd name="connsiteX94" fmla="*/ 369917 w 522989"/>
                <a:gd name="connsiteY94" fmla="*/ 84773 h 577432"/>
                <a:gd name="connsiteX95" fmla="*/ 364378 w 522989"/>
                <a:gd name="connsiteY95" fmla="*/ 82930 h 577432"/>
                <a:gd name="connsiteX96" fmla="*/ 360686 w 522989"/>
                <a:gd name="connsiteY96" fmla="*/ 68187 h 577432"/>
                <a:gd name="connsiteX97" fmla="*/ 377301 w 522989"/>
                <a:gd name="connsiteY97" fmla="*/ 38702 h 577432"/>
                <a:gd name="connsiteX98" fmla="*/ 392070 w 522989"/>
                <a:gd name="connsiteY98" fmla="*/ 35016 h 577432"/>
                <a:gd name="connsiteX99" fmla="*/ 131042 w 522989"/>
                <a:gd name="connsiteY99" fmla="*/ 35016 h 577432"/>
                <a:gd name="connsiteX100" fmla="*/ 145759 w 522989"/>
                <a:gd name="connsiteY100" fmla="*/ 38702 h 577432"/>
                <a:gd name="connsiteX101" fmla="*/ 162317 w 522989"/>
                <a:gd name="connsiteY101" fmla="*/ 68187 h 577432"/>
                <a:gd name="connsiteX102" fmla="*/ 158637 w 522989"/>
                <a:gd name="connsiteY102" fmla="*/ 82930 h 577432"/>
                <a:gd name="connsiteX103" fmla="*/ 153118 w 522989"/>
                <a:gd name="connsiteY103" fmla="*/ 84773 h 577432"/>
                <a:gd name="connsiteX104" fmla="*/ 143000 w 522989"/>
                <a:gd name="connsiteY104" fmla="*/ 79244 h 577432"/>
                <a:gd name="connsiteX105" fmla="*/ 126443 w 522989"/>
                <a:gd name="connsiteY105" fmla="*/ 49759 h 577432"/>
                <a:gd name="connsiteX106" fmla="*/ 131042 w 522989"/>
                <a:gd name="connsiteY106" fmla="*/ 35016 h 577432"/>
                <a:gd name="connsiteX107" fmla="*/ 261051 w 522989"/>
                <a:gd name="connsiteY107" fmla="*/ 0 h 577432"/>
                <a:gd name="connsiteX108" fmla="*/ 272073 w 522989"/>
                <a:gd name="connsiteY108" fmla="*/ 11037 h 577432"/>
                <a:gd name="connsiteX109" fmla="*/ 272073 w 522989"/>
                <a:gd name="connsiteY109" fmla="*/ 44147 h 577432"/>
                <a:gd name="connsiteX110" fmla="*/ 261051 w 522989"/>
                <a:gd name="connsiteY110" fmla="*/ 55184 h 577432"/>
                <a:gd name="connsiteX111" fmla="*/ 250029 w 522989"/>
                <a:gd name="connsiteY111" fmla="*/ 44147 h 577432"/>
                <a:gd name="connsiteX112" fmla="*/ 250029 w 522989"/>
                <a:gd name="connsiteY112" fmla="*/ 11037 h 577432"/>
                <a:gd name="connsiteX113" fmla="*/ 261051 w 522989"/>
                <a:gd name="connsiteY113" fmla="*/ 0 h 57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522989" h="577432">
                  <a:moveTo>
                    <a:pt x="261051" y="362763"/>
                  </a:moveTo>
                  <a:cubicBezTo>
                    <a:pt x="276371" y="362763"/>
                    <a:pt x="288791" y="375149"/>
                    <a:pt x="288791" y="390429"/>
                  </a:cubicBezTo>
                  <a:cubicBezTo>
                    <a:pt x="288791" y="405709"/>
                    <a:pt x="276371" y="418095"/>
                    <a:pt x="261051" y="418095"/>
                  </a:cubicBezTo>
                  <a:cubicBezTo>
                    <a:pt x="245731" y="418095"/>
                    <a:pt x="233311" y="405709"/>
                    <a:pt x="233311" y="390429"/>
                  </a:cubicBezTo>
                  <a:cubicBezTo>
                    <a:pt x="233311" y="375149"/>
                    <a:pt x="245731" y="362763"/>
                    <a:pt x="261051" y="362763"/>
                  </a:cubicBezTo>
                  <a:close/>
                  <a:moveTo>
                    <a:pt x="446328" y="358474"/>
                  </a:moveTo>
                  <a:cubicBezTo>
                    <a:pt x="448981" y="357783"/>
                    <a:pt x="451980" y="358244"/>
                    <a:pt x="454749" y="360086"/>
                  </a:cubicBezTo>
                  <a:lnTo>
                    <a:pt x="483355" y="376670"/>
                  </a:lnTo>
                  <a:cubicBezTo>
                    <a:pt x="488891" y="379433"/>
                    <a:pt x="490737" y="385883"/>
                    <a:pt x="487969" y="391410"/>
                  </a:cubicBezTo>
                  <a:cubicBezTo>
                    <a:pt x="486123" y="395095"/>
                    <a:pt x="481509" y="396938"/>
                    <a:pt x="477818" y="396938"/>
                  </a:cubicBezTo>
                  <a:cubicBezTo>
                    <a:pt x="475973" y="396938"/>
                    <a:pt x="474127" y="396938"/>
                    <a:pt x="472281" y="395095"/>
                  </a:cubicBezTo>
                  <a:lnTo>
                    <a:pt x="443675" y="378512"/>
                  </a:lnTo>
                  <a:cubicBezTo>
                    <a:pt x="438139" y="375748"/>
                    <a:pt x="436293" y="369299"/>
                    <a:pt x="439984" y="363771"/>
                  </a:cubicBezTo>
                  <a:cubicBezTo>
                    <a:pt x="441368" y="361007"/>
                    <a:pt x="443675" y="359165"/>
                    <a:pt x="446328" y="358474"/>
                  </a:cubicBezTo>
                  <a:close/>
                  <a:moveTo>
                    <a:pt x="76344" y="358474"/>
                  </a:moveTo>
                  <a:cubicBezTo>
                    <a:pt x="79114" y="359165"/>
                    <a:pt x="81653" y="361007"/>
                    <a:pt x="83038" y="363771"/>
                  </a:cubicBezTo>
                  <a:cubicBezTo>
                    <a:pt x="85808" y="369299"/>
                    <a:pt x="83961" y="375748"/>
                    <a:pt x="79344" y="378512"/>
                  </a:cubicBezTo>
                  <a:lnTo>
                    <a:pt x="49796" y="395095"/>
                  </a:lnTo>
                  <a:cubicBezTo>
                    <a:pt x="47949" y="396938"/>
                    <a:pt x="46103" y="396938"/>
                    <a:pt x="44256" y="396938"/>
                  </a:cubicBezTo>
                  <a:cubicBezTo>
                    <a:pt x="40562" y="396938"/>
                    <a:pt x="36869" y="395095"/>
                    <a:pt x="35022" y="391410"/>
                  </a:cubicBezTo>
                  <a:cubicBezTo>
                    <a:pt x="32252" y="385883"/>
                    <a:pt x="34099" y="379433"/>
                    <a:pt x="38716" y="376670"/>
                  </a:cubicBezTo>
                  <a:lnTo>
                    <a:pt x="68264" y="360086"/>
                  </a:lnTo>
                  <a:cubicBezTo>
                    <a:pt x="70573" y="358244"/>
                    <a:pt x="73574" y="357783"/>
                    <a:pt x="76344" y="358474"/>
                  </a:cubicBezTo>
                  <a:close/>
                  <a:moveTo>
                    <a:pt x="478723" y="249584"/>
                  </a:moveTo>
                  <a:lnTo>
                    <a:pt x="511923" y="249584"/>
                  </a:lnTo>
                  <a:cubicBezTo>
                    <a:pt x="517456" y="249584"/>
                    <a:pt x="522989" y="255095"/>
                    <a:pt x="522989" y="260606"/>
                  </a:cubicBezTo>
                  <a:cubicBezTo>
                    <a:pt x="522989" y="267035"/>
                    <a:pt x="517456" y="271628"/>
                    <a:pt x="511923" y="271628"/>
                  </a:cubicBezTo>
                  <a:lnTo>
                    <a:pt x="478723" y="271628"/>
                  </a:lnTo>
                  <a:cubicBezTo>
                    <a:pt x="472268" y="271628"/>
                    <a:pt x="467657" y="267035"/>
                    <a:pt x="467657" y="260606"/>
                  </a:cubicBezTo>
                  <a:cubicBezTo>
                    <a:pt x="467657" y="255095"/>
                    <a:pt x="472268" y="249584"/>
                    <a:pt x="478723" y="249584"/>
                  </a:cubicBezTo>
                  <a:close/>
                  <a:moveTo>
                    <a:pt x="11066" y="249584"/>
                  </a:moveTo>
                  <a:lnTo>
                    <a:pt x="44266" y="249584"/>
                  </a:lnTo>
                  <a:cubicBezTo>
                    <a:pt x="50721" y="249584"/>
                    <a:pt x="55332" y="255095"/>
                    <a:pt x="55332" y="260606"/>
                  </a:cubicBezTo>
                  <a:cubicBezTo>
                    <a:pt x="55332" y="267035"/>
                    <a:pt x="50721" y="271628"/>
                    <a:pt x="44266" y="271628"/>
                  </a:cubicBezTo>
                  <a:lnTo>
                    <a:pt x="11066" y="271628"/>
                  </a:lnTo>
                  <a:cubicBezTo>
                    <a:pt x="4611" y="271628"/>
                    <a:pt x="0" y="267035"/>
                    <a:pt x="0" y="260606"/>
                  </a:cubicBezTo>
                  <a:cubicBezTo>
                    <a:pt x="0" y="255095"/>
                    <a:pt x="4611" y="249584"/>
                    <a:pt x="11066" y="249584"/>
                  </a:cubicBezTo>
                  <a:close/>
                  <a:moveTo>
                    <a:pt x="261050" y="167622"/>
                  </a:moveTo>
                  <a:cubicBezTo>
                    <a:pt x="278546" y="167622"/>
                    <a:pt x="287754" y="176829"/>
                    <a:pt x="287754" y="193402"/>
                  </a:cubicBezTo>
                  <a:lnTo>
                    <a:pt x="287754" y="232993"/>
                  </a:lnTo>
                  <a:cubicBezTo>
                    <a:pt x="287754" y="237597"/>
                    <a:pt x="287754" y="243121"/>
                    <a:pt x="286833" y="248646"/>
                  </a:cubicBezTo>
                  <a:lnTo>
                    <a:pt x="276704" y="327828"/>
                  </a:lnTo>
                  <a:cubicBezTo>
                    <a:pt x="274862" y="337956"/>
                    <a:pt x="270258" y="340718"/>
                    <a:pt x="261050" y="340718"/>
                  </a:cubicBezTo>
                  <a:cubicBezTo>
                    <a:pt x="252763" y="340718"/>
                    <a:pt x="248158" y="337956"/>
                    <a:pt x="246317" y="327828"/>
                  </a:cubicBezTo>
                  <a:lnTo>
                    <a:pt x="236188" y="248646"/>
                  </a:lnTo>
                  <a:cubicBezTo>
                    <a:pt x="235267" y="243121"/>
                    <a:pt x="234346" y="237597"/>
                    <a:pt x="234346" y="232993"/>
                  </a:cubicBezTo>
                  <a:lnTo>
                    <a:pt x="234346" y="193402"/>
                  </a:lnTo>
                  <a:cubicBezTo>
                    <a:pt x="234346" y="176829"/>
                    <a:pt x="244475" y="167622"/>
                    <a:pt x="261050" y="167622"/>
                  </a:cubicBezTo>
                  <a:close/>
                  <a:moveTo>
                    <a:pt x="261034" y="133593"/>
                  </a:moveTo>
                  <a:cubicBezTo>
                    <a:pt x="189099" y="133593"/>
                    <a:pt x="130076" y="189763"/>
                    <a:pt x="130076" y="258825"/>
                  </a:cubicBezTo>
                  <a:cubicBezTo>
                    <a:pt x="130076" y="305787"/>
                    <a:pt x="148521" y="332492"/>
                    <a:pt x="165121" y="356433"/>
                  </a:cubicBezTo>
                  <a:cubicBezTo>
                    <a:pt x="178033" y="375771"/>
                    <a:pt x="190022" y="394187"/>
                    <a:pt x="190022" y="418129"/>
                  </a:cubicBezTo>
                  <a:cubicBezTo>
                    <a:pt x="190022" y="428258"/>
                    <a:pt x="200166" y="437466"/>
                    <a:pt x="206622" y="442070"/>
                  </a:cubicBezTo>
                  <a:lnTo>
                    <a:pt x="315446" y="442070"/>
                  </a:lnTo>
                  <a:cubicBezTo>
                    <a:pt x="322824" y="436545"/>
                    <a:pt x="332046" y="428258"/>
                    <a:pt x="332046" y="418129"/>
                  </a:cubicBezTo>
                  <a:cubicBezTo>
                    <a:pt x="332046" y="394187"/>
                    <a:pt x="344957" y="375771"/>
                    <a:pt x="357869" y="357354"/>
                  </a:cubicBezTo>
                  <a:cubicBezTo>
                    <a:pt x="374469" y="332492"/>
                    <a:pt x="392914" y="305787"/>
                    <a:pt x="392914" y="258825"/>
                  </a:cubicBezTo>
                  <a:cubicBezTo>
                    <a:pt x="392914" y="189763"/>
                    <a:pt x="333891" y="133593"/>
                    <a:pt x="261034" y="133593"/>
                  </a:cubicBezTo>
                  <a:close/>
                  <a:moveTo>
                    <a:pt x="472281" y="126151"/>
                  </a:moveTo>
                  <a:cubicBezTo>
                    <a:pt x="477818" y="123387"/>
                    <a:pt x="484278" y="125230"/>
                    <a:pt x="487969" y="130757"/>
                  </a:cubicBezTo>
                  <a:cubicBezTo>
                    <a:pt x="490737" y="135364"/>
                    <a:pt x="488891" y="142734"/>
                    <a:pt x="483355" y="145498"/>
                  </a:cubicBezTo>
                  <a:lnTo>
                    <a:pt x="454749" y="162081"/>
                  </a:lnTo>
                  <a:cubicBezTo>
                    <a:pt x="452903" y="163003"/>
                    <a:pt x="451057" y="163924"/>
                    <a:pt x="449212" y="163924"/>
                  </a:cubicBezTo>
                  <a:cubicBezTo>
                    <a:pt x="445521" y="163924"/>
                    <a:pt x="441830" y="162081"/>
                    <a:pt x="439984" y="158396"/>
                  </a:cubicBezTo>
                  <a:cubicBezTo>
                    <a:pt x="436293" y="152868"/>
                    <a:pt x="438139" y="146419"/>
                    <a:pt x="443675" y="142734"/>
                  </a:cubicBezTo>
                  <a:close/>
                  <a:moveTo>
                    <a:pt x="49796" y="126151"/>
                  </a:moveTo>
                  <a:lnTo>
                    <a:pt x="79344" y="142734"/>
                  </a:lnTo>
                  <a:cubicBezTo>
                    <a:pt x="83961" y="146419"/>
                    <a:pt x="85808" y="152868"/>
                    <a:pt x="83038" y="158396"/>
                  </a:cubicBezTo>
                  <a:cubicBezTo>
                    <a:pt x="81191" y="162081"/>
                    <a:pt x="77498" y="163924"/>
                    <a:pt x="73804" y="163924"/>
                  </a:cubicBezTo>
                  <a:cubicBezTo>
                    <a:pt x="71957" y="163924"/>
                    <a:pt x="70111" y="163003"/>
                    <a:pt x="68264" y="162081"/>
                  </a:cubicBezTo>
                  <a:lnTo>
                    <a:pt x="38716" y="145498"/>
                  </a:lnTo>
                  <a:cubicBezTo>
                    <a:pt x="34099" y="142734"/>
                    <a:pt x="32252" y="135364"/>
                    <a:pt x="35022" y="130757"/>
                  </a:cubicBezTo>
                  <a:cubicBezTo>
                    <a:pt x="37792" y="125230"/>
                    <a:pt x="45179" y="123387"/>
                    <a:pt x="49796" y="126151"/>
                  </a:cubicBezTo>
                  <a:close/>
                  <a:moveTo>
                    <a:pt x="261034" y="88472"/>
                  </a:moveTo>
                  <a:cubicBezTo>
                    <a:pt x="357869" y="88472"/>
                    <a:pt x="437181" y="164901"/>
                    <a:pt x="437181" y="258825"/>
                  </a:cubicBezTo>
                  <a:cubicBezTo>
                    <a:pt x="437181" y="319600"/>
                    <a:pt x="412281" y="355512"/>
                    <a:pt x="394758" y="382216"/>
                  </a:cubicBezTo>
                  <a:cubicBezTo>
                    <a:pt x="382769" y="398791"/>
                    <a:pt x="377236" y="408000"/>
                    <a:pt x="377236" y="418129"/>
                  </a:cubicBezTo>
                  <a:cubicBezTo>
                    <a:pt x="377236" y="440229"/>
                    <a:pt x="365247" y="460487"/>
                    <a:pt x="344035" y="476141"/>
                  </a:cubicBezTo>
                  <a:cubicBezTo>
                    <a:pt x="343113" y="489033"/>
                    <a:pt x="341268" y="521262"/>
                    <a:pt x="341268" y="521262"/>
                  </a:cubicBezTo>
                  <a:cubicBezTo>
                    <a:pt x="341268" y="529549"/>
                    <a:pt x="336657" y="548886"/>
                    <a:pt x="305301" y="559016"/>
                  </a:cubicBezTo>
                  <a:cubicBezTo>
                    <a:pt x="301612" y="564540"/>
                    <a:pt x="297001" y="569145"/>
                    <a:pt x="290545" y="573749"/>
                  </a:cubicBezTo>
                  <a:cubicBezTo>
                    <a:pt x="286856" y="575590"/>
                    <a:pt x="283168" y="577432"/>
                    <a:pt x="278556" y="577432"/>
                  </a:cubicBezTo>
                  <a:lnTo>
                    <a:pt x="244434" y="577432"/>
                  </a:lnTo>
                  <a:cubicBezTo>
                    <a:pt x="239822" y="577432"/>
                    <a:pt x="235211" y="575590"/>
                    <a:pt x="231522" y="573749"/>
                  </a:cubicBezTo>
                  <a:cubicBezTo>
                    <a:pt x="225989" y="569145"/>
                    <a:pt x="221378" y="564540"/>
                    <a:pt x="217689" y="559016"/>
                  </a:cubicBezTo>
                  <a:cubicBezTo>
                    <a:pt x="186333" y="548886"/>
                    <a:pt x="181722" y="530470"/>
                    <a:pt x="180799" y="521262"/>
                  </a:cubicBezTo>
                  <a:cubicBezTo>
                    <a:pt x="180799" y="521262"/>
                    <a:pt x="178955" y="489033"/>
                    <a:pt x="178955" y="476141"/>
                  </a:cubicBezTo>
                  <a:cubicBezTo>
                    <a:pt x="157743" y="460487"/>
                    <a:pt x="145754" y="440229"/>
                    <a:pt x="145754" y="418129"/>
                  </a:cubicBezTo>
                  <a:cubicBezTo>
                    <a:pt x="145754" y="408000"/>
                    <a:pt x="139299" y="398791"/>
                    <a:pt x="128232" y="382216"/>
                  </a:cubicBezTo>
                  <a:cubicBezTo>
                    <a:pt x="109787" y="355512"/>
                    <a:pt x="85809" y="319600"/>
                    <a:pt x="85809" y="258825"/>
                  </a:cubicBezTo>
                  <a:cubicBezTo>
                    <a:pt x="85809" y="164901"/>
                    <a:pt x="164199" y="88472"/>
                    <a:pt x="261034" y="88472"/>
                  </a:cubicBezTo>
                  <a:close/>
                  <a:moveTo>
                    <a:pt x="392070" y="35016"/>
                  </a:moveTo>
                  <a:cubicBezTo>
                    <a:pt x="397608" y="37780"/>
                    <a:pt x="399454" y="45152"/>
                    <a:pt x="395762" y="49759"/>
                  </a:cubicBezTo>
                  <a:lnTo>
                    <a:pt x="379147" y="79244"/>
                  </a:lnTo>
                  <a:cubicBezTo>
                    <a:pt x="377301" y="82930"/>
                    <a:pt x="373609" y="84773"/>
                    <a:pt x="369917" y="84773"/>
                  </a:cubicBezTo>
                  <a:cubicBezTo>
                    <a:pt x="368071" y="84773"/>
                    <a:pt x="366224" y="83852"/>
                    <a:pt x="364378" y="82930"/>
                  </a:cubicBezTo>
                  <a:cubicBezTo>
                    <a:pt x="358840" y="80166"/>
                    <a:pt x="356994" y="72794"/>
                    <a:pt x="360686" y="68187"/>
                  </a:cubicBezTo>
                  <a:lnTo>
                    <a:pt x="377301" y="38702"/>
                  </a:lnTo>
                  <a:cubicBezTo>
                    <a:pt x="380070" y="34095"/>
                    <a:pt x="386531" y="32252"/>
                    <a:pt x="392070" y="35016"/>
                  </a:cubicBezTo>
                  <a:close/>
                  <a:moveTo>
                    <a:pt x="131042" y="35016"/>
                  </a:moveTo>
                  <a:cubicBezTo>
                    <a:pt x="135641" y="32252"/>
                    <a:pt x="143000" y="34095"/>
                    <a:pt x="145759" y="38702"/>
                  </a:cubicBezTo>
                  <a:lnTo>
                    <a:pt x="162317" y="68187"/>
                  </a:lnTo>
                  <a:cubicBezTo>
                    <a:pt x="165996" y="72794"/>
                    <a:pt x="164156" y="80166"/>
                    <a:pt x="158637" y="82930"/>
                  </a:cubicBezTo>
                  <a:cubicBezTo>
                    <a:pt x="156798" y="83852"/>
                    <a:pt x="154958" y="84773"/>
                    <a:pt x="153118" y="84773"/>
                  </a:cubicBezTo>
                  <a:cubicBezTo>
                    <a:pt x="149439" y="84773"/>
                    <a:pt x="145759" y="82930"/>
                    <a:pt x="143000" y="79244"/>
                  </a:cubicBezTo>
                  <a:lnTo>
                    <a:pt x="126443" y="49759"/>
                  </a:lnTo>
                  <a:cubicBezTo>
                    <a:pt x="123683" y="45152"/>
                    <a:pt x="125523" y="37780"/>
                    <a:pt x="131042" y="35016"/>
                  </a:cubicBezTo>
                  <a:close/>
                  <a:moveTo>
                    <a:pt x="261051" y="0"/>
                  </a:moveTo>
                  <a:cubicBezTo>
                    <a:pt x="267480" y="0"/>
                    <a:pt x="272073" y="4599"/>
                    <a:pt x="272073" y="11037"/>
                  </a:cubicBezTo>
                  <a:lnTo>
                    <a:pt x="272073" y="44147"/>
                  </a:lnTo>
                  <a:cubicBezTo>
                    <a:pt x="272073" y="50585"/>
                    <a:pt x="267480" y="55184"/>
                    <a:pt x="261051" y="55184"/>
                  </a:cubicBezTo>
                  <a:cubicBezTo>
                    <a:pt x="255540" y="55184"/>
                    <a:pt x="250029" y="50585"/>
                    <a:pt x="250029" y="44147"/>
                  </a:cubicBezTo>
                  <a:lnTo>
                    <a:pt x="250029" y="11037"/>
                  </a:lnTo>
                  <a:cubicBezTo>
                    <a:pt x="250029" y="4599"/>
                    <a:pt x="255540" y="0"/>
                    <a:pt x="2610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0" tIns="45720" rIns="91440" bIns="45720" numCol="1" spcCol="1270" anchor="ctr" anchorCtr="0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200" kern="1200"/>
            </a:p>
          </p:txBody>
        </p:sp>
      </p:grpSp>
      <p:sp>
        <p:nvSpPr>
          <p:cNvPr id="16" name="淘宝-想搞设计PPT(倒卖必究)-16"/>
          <p:cNvSpPr/>
          <p:nvPr/>
        </p:nvSpPr>
        <p:spPr>
          <a:xfrm>
            <a:off x="1559516" y="5319642"/>
            <a:ext cx="108000" cy="108000"/>
          </a:xfrm>
          <a:prstGeom prst="ellipse">
            <a:avLst/>
          </a:prstGeom>
          <a:solidFill>
            <a:srgbClr val="0671D2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25000" lnSpcReduction="20000"/>
          </a:bodyPr>
          <a:lstStyle/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17" name="淘宝-想搞设计PPT(倒卖必究)-17"/>
          <p:cNvSpPr txBox="1"/>
          <p:nvPr/>
        </p:nvSpPr>
        <p:spPr bwMode="auto">
          <a:xfrm>
            <a:off x="1322411" y="5575933"/>
            <a:ext cx="582211" cy="36933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720" rIns="0" bIns="4572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b="1" dirty="0">
                <a:solidFill>
                  <a:schemeClr val="bg1"/>
                </a:solidFill>
              </a:rPr>
              <a:t>2015</a:t>
            </a:r>
          </a:p>
        </p:txBody>
      </p:sp>
      <p:cxnSp>
        <p:nvCxnSpPr>
          <p:cNvPr id="18" name="淘宝-想搞设计PPT(倒卖必究)-18"/>
          <p:cNvCxnSpPr>
            <a:endCxn id="19" idx="0"/>
          </p:cNvCxnSpPr>
          <p:nvPr/>
        </p:nvCxnSpPr>
        <p:spPr>
          <a:xfrm>
            <a:off x="3827636" y="2995630"/>
            <a:ext cx="3" cy="2324012"/>
          </a:xfrm>
          <a:prstGeom prst="line">
            <a:avLst/>
          </a:prstGeom>
          <a:ln w="3175" cap="rnd">
            <a:solidFill>
              <a:srgbClr val="BFBFBF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淘宝-想搞设计PPT(倒卖必究)-19"/>
          <p:cNvSpPr/>
          <p:nvPr/>
        </p:nvSpPr>
        <p:spPr>
          <a:xfrm>
            <a:off x="3773639" y="5319642"/>
            <a:ext cx="108000" cy="108000"/>
          </a:xfrm>
          <a:prstGeom prst="ellipse">
            <a:avLst/>
          </a:prstGeom>
          <a:solidFill>
            <a:srgbClr val="297CC8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25000" lnSpcReduction="20000"/>
          </a:bodyPr>
          <a:lstStyle/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20" name="淘宝-想搞设计PPT(倒卖必究)-20"/>
          <p:cNvSpPr txBox="1"/>
          <p:nvPr/>
        </p:nvSpPr>
        <p:spPr bwMode="auto">
          <a:xfrm>
            <a:off x="3536535" y="5575933"/>
            <a:ext cx="582211" cy="36933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720" rIns="0" bIns="4572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b="1" dirty="0">
                <a:solidFill>
                  <a:schemeClr val="bg1"/>
                </a:solidFill>
              </a:rPr>
              <a:t>2016</a:t>
            </a:r>
          </a:p>
        </p:txBody>
      </p:sp>
      <p:cxnSp>
        <p:nvCxnSpPr>
          <p:cNvPr id="21" name="淘宝-想搞设计PPT(倒卖必究)-21"/>
          <p:cNvCxnSpPr>
            <a:endCxn id="23" idx="0"/>
          </p:cNvCxnSpPr>
          <p:nvPr/>
        </p:nvCxnSpPr>
        <p:spPr>
          <a:xfrm>
            <a:off x="6095996" y="2396374"/>
            <a:ext cx="4" cy="2923268"/>
          </a:xfrm>
          <a:prstGeom prst="line">
            <a:avLst/>
          </a:prstGeom>
          <a:ln w="3175" cap="rnd">
            <a:solidFill>
              <a:srgbClr val="BFBFBF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iṩ1îḑè"/>
          <p:cNvGrpSpPr/>
          <p:nvPr/>
        </p:nvGrpSpPr>
        <p:grpSpPr>
          <a:xfrm>
            <a:off x="5803672" y="1811998"/>
            <a:ext cx="584648" cy="584376"/>
            <a:chOff x="5803676" y="2261939"/>
            <a:chExt cx="584648" cy="584376"/>
          </a:xfrm>
          <a:solidFill>
            <a:srgbClr val="000000"/>
          </a:solidFill>
        </p:grpSpPr>
        <p:sp>
          <p:nvSpPr>
            <p:cNvPr id="62" name="淘宝-想搞设计PPT(倒卖必究)-62"/>
            <p:cNvSpPr/>
            <p:nvPr/>
          </p:nvSpPr>
          <p:spPr>
            <a:xfrm>
              <a:off x="5803676" y="2261939"/>
              <a:ext cx="584648" cy="584376"/>
            </a:xfrm>
            <a:custGeom>
              <a:avLst/>
              <a:gdLst>
                <a:gd name="connsiteX0" fmla="*/ 0 w 1260455"/>
                <a:gd name="connsiteY0" fmla="*/ 630228 h 1260455"/>
                <a:gd name="connsiteX1" fmla="*/ 630228 w 1260455"/>
                <a:gd name="connsiteY1" fmla="*/ 0 h 1260455"/>
                <a:gd name="connsiteX2" fmla="*/ 1260456 w 1260455"/>
                <a:gd name="connsiteY2" fmla="*/ 630228 h 1260455"/>
                <a:gd name="connsiteX3" fmla="*/ 630228 w 1260455"/>
                <a:gd name="connsiteY3" fmla="*/ 1260456 h 1260455"/>
                <a:gd name="connsiteX4" fmla="*/ 0 w 1260455"/>
                <a:gd name="connsiteY4" fmla="*/ 630228 h 126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455" h="1260455">
                  <a:moveTo>
                    <a:pt x="0" y="630228"/>
                  </a:moveTo>
                  <a:cubicBezTo>
                    <a:pt x="0" y="282163"/>
                    <a:pt x="282163" y="0"/>
                    <a:pt x="630228" y="0"/>
                  </a:cubicBezTo>
                  <a:cubicBezTo>
                    <a:pt x="978293" y="0"/>
                    <a:pt x="1260456" y="282163"/>
                    <a:pt x="1260456" y="630228"/>
                  </a:cubicBezTo>
                  <a:cubicBezTo>
                    <a:pt x="1260456" y="978293"/>
                    <a:pt x="978293" y="1260456"/>
                    <a:pt x="630228" y="1260456"/>
                  </a:cubicBezTo>
                  <a:cubicBezTo>
                    <a:pt x="282163" y="1260456"/>
                    <a:pt x="0" y="978293"/>
                    <a:pt x="0" y="63022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63" name="淘宝-想搞设计PPT(倒卖必究)-63"/>
            <p:cNvSpPr/>
            <p:nvPr/>
          </p:nvSpPr>
          <p:spPr>
            <a:xfrm>
              <a:off x="5924779" y="2420100"/>
              <a:ext cx="342441" cy="268054"/>
            </a:xfrm>
            <a:custGeom>
              <a:avLst/>
              <a:gdLst>
                <a:gd name="connsiteX0" fmla="*/ 315492 w 569462"/>
                <a:gd name="connsiteY0" fmla="*/ 279032 h 445761"/>
                <a:gd name="connsiteX1" fmla="*/ 315492 w 569462"/>
                <a:gd name="connsiteY1" fmla="*/ 360094 h 445761"/>
                <a:gd name="connsiteX2" fmla="*/ 339471 w 569462"/>
                <a:gd name="connsiteY2" fmla="*/ 384044 h 445761"/>
                <a:gd name="connsiteX3" fmla="*/ 440923 w 569462"/>
                <a:gd name="connsiteY3" fmla="*/ 384044 h 445761"/>
                <a:gd name="connsiteX4" fmla="*/ 465825 w 569462"/>
                <a:gd name="connsiteY4" fmla="*/ 360094 h 445761"/>
                <a:gd name="connsiteX5" fmla="*/ 465825 w 569462"/>
                <a:gd name="connsiteY5" fmla="*/ 279032 h 445761"/>
                <a:gd name="connsiteX6" fmla="*/ 149442 w 569462"/>
                <a:gd name="connsiteY6" fmla="*/ 233015 h 445761"/>
                <a:gd name="connsiteX7" fmla="*/ 219507 w 569462"/>
                <a:gd name="connsiteY7" fmla="*/ 233015 h 445761"/>
                <a:gd name="connsiteX8" fmla="*/ 240711 w 569462"/>
                <a:gd name="connsiteY8" fmla="*/ 255119 h 445761"/>
                <a:gd name="connsiteX9" fmla="*/ 240711 w 569462"/>
                <a:gd name="connsiteY9" fmla="*/ 445761 h 445761"/>
                <a:gd name="connsiteX10" fmla="*/ 129160 w 569462"/>
                <a:gd name="connsiteY10" fmla="*/ 445761 h 445761"/>
                <a:gd name="connsiteX11" fmla="*/ 129160 w 569462"/>
                <a:gd name="connsiteY11" fmla="*/ 255119 h 445761"/>
                <a:gd name="connsiteX12" fmla="*/ 149442 w 569462"/>
                <a:gd name="connsiteY12" fmla="*/ 233015 h 445761"/>
                <a:gd name="connsiteX13" fmla="*/ 339471 w 569462"/>
                <a:gd name="connsiteY13" fmla="*/ 208103 h 445761"/>
                <a:gd name="connsiteX14" fmla="*/ 315492 w 569462"/>
                <a:gd name="connsiteY14" fmla="*/ 232053 h 445761"/>
                <a:gd name="connsiteX15" fmla="*/ 315492 w 569462"/>
                <a:gd name="connsiteY15" fmla="*/ 248634 h 445761"/>
                <a:gd name="connsiteX16" fmla="*/ 465825 w 569462"/>
                <a:gd name="connsiteY16" fmla="*/ 248634 h 445761"/>
                <a:gd name="connsiteX17" fmla="*/ 465825 w 569462"/>
                <a:gd name="connsiteY17" fmla="*/ 232053 h 445761"/>
                <a:gd name="connsiteX18" fmla="*/ 440923 w 569462"/>
                <a:gd name="connsiteY18" fmla="*/ 208103 h 445761"/>
                <a:gd name="connsiteX19" fmla="*/ 118236 w 569462"/>
                <a:gd name="connsiteY19" fmla="*/ 147076 h 445761"/>
                <a:gd name="connsiteX20" fmla="*/ 142100 w 569462"/>
                <a:gd name="connsiteY20" fmla="*/ 154676 h 445761"/>
                <a:gd name="connsiteX21" fmla="*/ 164235 w 569462"/>
                <a:gd name="connsiteY21" fmla="*/ 171257 h 445761"/>
                <a:gd name="connsiteX22" fmla="*/ 240786 w 569462"/>
                <a:gd name="connsiteY22" fmla="*/ 173099 h 445761"/>
                <a:gd name="connsiteX23" fmla="*/ 263843 w 569462"/>
                <a:gd name="connsiteY23" fmla="*/ 156518 h 445761"/>
                <a:gd name="connsiteX24" fmla="*/ 310880 w 569462"/>
                <a:gd name="connsiteY24" fmla="*/ 155597 h 445761"/>
                <a:gd name="connsiteX25" fmla="*/ 333937 w 569462"/>
                <a:gd name="connsiteY25" fmla="*/ 172178 h 445761"/>
                <a:gd name="connsiteX26" fmla="*/ 410488 w 569462"/>
                <a:gd name="connsiteY26" fmla="*/ 173099 h 445761"/>
                <a:gd name="connsiteX27" fmla="*/ 433545 w 569462"/>
                <a:gd name="connsiteY27" fmla="*/ 156518 h 445761"/>
                <a:gd name="connsiteX28" fmla="*/ 480582 w 569462"/>
                <a:gd name="connsiteY28" fmla="*/ 155597 h 445761"/>
                <a:gd name="connsiteX29" fmla="*/ 514707 w 569462"/>
                <a:gd name="connsiteY29" fmla="*/ 180468 h 445761"/>
                <a:gd name="connsiteX30" fmla="*/ 514707 w 569462"/>
                <a:gd name="connsiteY30" fmla="*/ 396019 h 445761"/>
                <a:gd name="connsiteX31" fmla="*/ 464903 w 569462"/>
                <a:gd name="connsiteY31" fmla="*/ 445761 h 445761"/>
                <a:gd name="connsiteX32" fmla="*/ 265688 w 569462"/>
                <a:gd name="connsiteY32" fmla="*/ 445761 h 445761"/>
                <a:gd name="connsiteX33" fmla="*/ 265688 w 569462"/>
                <a:gd name="connsiteY33" fmla="*/ 242186 h 445761"/>
                <a:gd name="connsiteX34" fmla="*/ 232485 w 569462"/>
                <a:gd name="connsiteY34" fmla="*/ 208103 h 445761"/>
                <a:gd name="connsiteX35" fmla="*/ 136566 w 569462"/>
                <a:gd name="connsiteY35" fmla="*/ 208103 h 445761"/>
                <a:gd name="connsiteX36" fmla="*/ 103364 w 569462"/>
                <a:gd name="connsiteY36" fmla="*/ 242186 h 445761"/>
                <a:gd name="connsiteX37" fmla="*/ 103364 w 569462"/>
                <a:gd name="connsiteY37" fmla="*/ 445761 h 445761"/>
                <a:gd name="connsiteX38" fmla="*/ 53560 w 569462"/>
                <a:gd name="connsiteY38" fmla="*/ 396019 h 445761"/>
                <a:gd name="connsiteX39" fmla="*/ 53560 w 569462"/>
                <a:gd name="connsiteY39" fmla="*/ 185995 h 445761"/>
                <a:gd name="connsiteX40" fmla="*/ 95063 w 569462"/>
                <a:gd name="connsiteY40" fmla="*/ 154676 h 445761"/>
                <a:gd name="connsiteX41" fmla="*/ 118236 w 569462"/>
                <a:gd name="connsiteY41" fmla="*/ 147076 h 445761"/>
                <a:gd name="connsiteX42" fmla="*/ 13873 w 569462"/>
                <a:gd name="connsiteY42" fmla="*/ 62581 h 445761"/>
                <a:gd name="connsiteX43" fmla="*/ 556204 w 569462"/>
                <a:gd name="connsiteY43" fmla="*/ 62581 h 445761"/>
                <a:gd name="connsiteX44" fmla="*/ 566350 w 569462"/>
                <a:gd name="connsiteY44" fmla="*/ 67191 h 445761"/>
                <a:gd name="connsiteX45" fmla="*/ 569117 w 569462"/>
                <a:gd name="connsiteY45" fmla="*/ 78254 h 445761"/>
                <a:gd name="connsiteX46" fmla="*/ 558049 w 569462"/>
                <a:gd name="connsiteY46" fmla="*/ 137257 h 445761"/>
                <a:gd name="connsiteX47" fmla="*/ 543291 w 569462"/>
                <a:gd name="connsiteY47" fmla="*/ 154774 h 445761"/>
                <a:gd name="connsiteX48" fmla="*/ 520233 w 569462"/>
                <a:gd name="connsiteY48" fmla="*/ 152008 h 445761"/>
                <a:gd name="connsiteX49" fmla="*/ 494408 w 569462"/>
                <a:gd name="connsiteY49" fmla="*/ 134491 h 445761"/>
                <a:gd name="connsiteX50" fmla="*/ 487029 w 569462"/>
                <a:gd name="connsiteY50" fmla="*/ 129882 h 445761"/>
                <a:gd name="connsiteX51" fmla="*/ 486107 w 569462"/>
                <a:gd name="connsiteY51" fmla="*/ 129882 h 445761"/>
                <a:gd name="connsiteX52" fmla="*/ 418777 w 569462"/>
                <a:gd name="connsiteY52" fmla="*/ 134491 h 445761"/>
                <a:gd name="connsiteX53" fmla="*/ 395718 w 569462"/>
                <a:gd name="connsiteY53" fmla="*/ 152008 h 445761"/>
                <a:gd name="connsiteX54" fmla="*/ 352369 w 569462"/>
                <a:gd name="connsiteY54" fmla="*/ 153852 h 445761"/>
                <a:gd name="connsiteX55" fmla="*/ 325621 w 569462"/>
                <a:gd name="connsiteY55" fmla="*/ 134491 h 445761"/>
                <a:gd name="connsiteX56" fmla="*/ 317320 w 569462"/>
                <a:gd name="connsiteY56" fmla="*/ 129882 h 445761"/>
                <a:gd name="connsiteX57" fmla="*/ 249068 w 569462"/>
                <a:gd name="connsiteY57" fmla="*/ 134491 h 445761"/>
                <a:gd name="connsiteX58" fmla="*/ 226009 w 569462"/>
                <a:gd name="connsiteY58" fmla="*/ 152008 h 445761"/>
                <a:gd name="connsiteX59" fmla="*/ 178971 w 569462"/>
                <a:gd name="connsiteY59" fmla="*/ 152008 h 445761"/>
                <a:gd name="connsiteX60" fmla="*/ 156835 w 569462"/>
                <a:gd name="connsiteY60" fmla="*/ 135413 h 445761"/>
                <a:gd name="connsiteX61" fmla="*/ 80281 w 569462"/>
                <a:gd name="connsiteY61" fmla="*/ 134491 h 445761"/>
                <a:gd name="connsiteX62" fmla="*/ 55378 w 569462"/>
                <a:gd name="connsiteY62" fmla="*/ 152930 h 445761"/>
                <a:gd name="connsiteX63" fmla="*/ 33242 w 569462"/>
                <a:gd name="connsiteY63" fmla="*/ 156618 h 445761"/>
                <a:gd name="connsiteX64" fmla="*/ 17563 w 569462"/>
                <a:gd name="connsiteY64" fmla="*/ 140023 h 445761"/>
                <a:gd name="connsiteX65" fmla="*/ 961 w 569462"/>
                <a:gd name="connsiteY65" fmla="*/ 79176 h 445761"/>
                <a:gd name="connsiteX66" fmla="*/ 2805 w 569462"/>
                <a:gd name="connsiteY66" fmla="*/ 68113 h 445761"/>
                <a:gd name="connsiteX67" fmla="*/ 13873 w 569462"/>
                <a:gd name="connsiteY67" fmla="*/ 62581 h 445761"/>
                <a:gd name="connsiteX68" fmla="*/ 71998 w 569462"/>
                <a:gd name="connsiteY68" fmla="*/ 0 h 445761"/>
                <a:gd name="connsiteX69" fmla="*/ 496269 w 569462"/>
                <a:gd name="connsiteY69" fmla="*/ 0 h 445761"/>
                <a:gd name="connsiteX70" fmla="*/ 528550 w 569462"/>
                <a:gd name="connsiteY70" fmla="*/ 11959 h 445761"/>
                <a:gd name="connsiteX71" fmla="*/ 558987 w 569462"/>
                <a:gd name="connsiteY71" fmla="*/ 37718 h 445761"/>
                <a:gd name="connsiteX72" fmla="*/ 560832 w 569462"/>
                <a:gd name="connsiteY72" fmla="*/ 45997 h 445761"/>
                <a:gd name="connsiteX73" fmla="*/ 554375 w 569462"/>
                <a:gd name="connsiteY73" fmla="*/ 50597 h 445761"/>
                <a:gd name="connsiteX74" fmla="*/ 13892 w 569462"/>
                <a:gd name="connsiteY74" fmla="*/ 50597 h 445761"/>
                <a:gd name="connsiteX75" fmla="*/ 7435 w 569462"/>
                <a:gd name="connsiteY75" fmla="*/ 45997 h 445761"/>
                <a:gd name="connsiteX76" fmla="*/ 9280 w 569462"/>
                <a:gd name="connsiteY76" fmla="*/ 38637 h 445761"/>
                <a:gd name="connsiteX77" fmla="*/ 38794 w 569462"/>
                <a:gd name="connsiteY77" fmla="*/ 11959 h 445761"/>
                <a:gd name="connsiteX78" fmla="*/ 71998 w 569462"/>
                <a:gd name="connsiteY78" fmla="*/ 0 h 44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69462" h="445761">
                  <a:moveTo>
                    <a:pt x="315492" y="279032"/>
                  </a:moveTo>
                  <a:lnTo>
                    <a:pt x="315492" y="360094"/>
                  </a:lnTo>
                  <a:cubicBezTo>
                    <a:pt x="315492" y="372990"/>
                    <a:pt x="326559" y="384044"/>
                    <a:pt x="339471" y="384044"/>
                  </a:cubicBezTo>
                  <a:lnTo>
                    <a:pt x="440923" y="384044"/>
                  </a:lnTo>
                  <a:cubicBezTo>
                    <a:pt x="454758" y="384044"/>
                    <a:pt x="465825" y="372990"/>
                    <a:pt x="465825" y="360094"/>
                  </a:cubicBezTo>
                  <a:lnTo>
                    <a:pt x="465825" y="279032"/>
                  </a:lnTo>
                  <a:close/>
                  <a:moveTo>
                    <a:pt x="149442" y="233015"/>
                  </a:moveTo>
                  <a:lnTo>
                    <a:pt x="219507" y="233015"/>
                  </a:lnTo>
                  <a:cubicBezTo>
                    <a:pt x="231492" y="233015"/>
                    <a:pt x="240711" y="243146"/>
                    <a:pt x="240711" y="255119"/>
                  </a:cubicBezTo>
                  <a:lnTo>
                    <a:pt x="240711" y="445761"/>
                  </a:lnTo>
                  <a:lnTo>
                    <a:pt x="129160" y="445761"/>
                  </a:lnTo>
                  <a:lnTo>
                    <a:pt x="129160" y="255119"/>
                  </a:lnTo>
                  <a:cubicBezTo>
                    <a:pt x="129160" y="243146"/>
                    <a:pt x="138379" y="233015"/>
                    <a:pt x="149442" y="233015"/>
                  </a:cubicBezTo>
                  <a:close/>
                  <a:moveTo>
                    <a:pt x="339471" y="208103"/>
                  </a:moveTo>
                  <a:cubicBezTo>
                    <a:pt x="325637" y="208103"/>
                    <a:pt x="315492" y="219157"/>
                    <a:pt x="315492" y="232053"/>
                  </a:cubicBezTo>
                  <a:lnTo>
                    <a:pt x="315492" y="248634"/>
                  </a:lnTo>
                  <a:lnTo>
                    <a:pt x="465825" y="248634"/>
                  </a:lnTo>
                  <a:lnTo>
                    <a:pt x="465825" y="232053"/>
                  </a:lnTo>
                  <a:cubicBezTo>
                    <a:pt x="465825" y="219157"/>
                    <a:pt x="454758" y="208103"/>
                    <a:pt x="440923" y="208103"/>
                  </a:cubicBezTo>
                  <a:close/>
                  <a:moveTo>
                    <a:pt x="118236" y="147076"/>
                  </a:moveTo>
                  <a:cubicBezTo>
                    <a:pt x="126422" y="147076"/>
                    <a:pt x="134722" y="149610"/>
                    <a:pt x="142100" y="154676"/>
                  </a:cubicBezTo>
                  <a:lnTo>
                    <a:pt x="164235" y="171257"/>
                  </a:lnTo>
                  <a:cubicBezTo>
                    <a:pt x="187293" y="188759"/>
                    <a:pt x="217728" y="189680"/>
                    <a:pt x="240786" y="173099"/>
                  </a:cubicBezTo>
                  <a:lnTo>
                    <a:pt x="263843" y="156518"/>
                  </a:lnTo>
                  <a:cubicBezTo>
                    <a:pt x="278600" y="146386"/>
                    <a:pt x="297046" y="145464"/>
                    <a:pt x="310880" y="155597"/>
                  </a:cubicBezTo>
                  <a:lnTo>
                    <a:pt x="333937" y="172178"/>
                  </a:lnTo>
                  <a:cubicBezTo>
                    <a:pt x="356995" y="188759"/>
                    <a:pt x="387430" y="189680"/>
                    <a:pt x="410488" y="173099"/>
                  </a:cubicBezTo>
                  <a:lnTo>
                    <a:pt x="433545" y="156518"/>
                  </a:lnTo>
                  <a:cubicBezTo>
                    <a:pt x="447380" y="146386"/>
                    <a:pt x="466748" y="145464"/>
                    <a:pt x="480582" y="155597"/>
                  </a:cubicBezTo>
                  <a:lnTo>
                    <a:pt x="514707" y="180468"/>
                  </a:lnTo>
                  <a:lnTo>
                    <a:pt x="514707" y="396019"/>
                  </a:lnTo>
                  <a:cubicBezTo>
                    <a:pt x="514707" y="423653"/>
                    <a:pt x="492572" y="445761"/>
                    <a:pt x="464903" y="445761"/>
                  </a:cubicBezTo>
                  <a:lnTo>
                    <a:pt x="265688" y="445761"/>
                  </a:lnTo>
                  <a:lnTo>
                    <a:pt x="265688" y="242186"/>
                  </a:lnTo>
                  <a:cubicBezTo>
                    <a:pt x="265688" y="223763"/>
                    <a:pt x="250931" y="208103"/>
                    <a:pt x="232485" y="208103"/>
                  </a:cubicBezTo>
                  <a:lnTo>
                    <a:pt x="136566" y="208103"/>
                  </a:lnTo>
                  <a:cubicBezTo>
                    <a:pt x="118121" y="208103"/>
                    <a:pt x="103364" y="223763"/>
                    <a:pt x="103364" y="242186"/>
                  </a:cubicBezTo>
                  <a:lnTo>
                    <a:pt x="103364" y="445761"/>
                  </a:lnTo>
                  <a:cubicBezTo>
                    <a:pt x="75695" y="445761"/>
                    <a:pt x="53560" y="423653"/>
                    <a:pt x="53560" y="396019"/>
                  </a:cubicBezTo>
                  <a:lnTo>
                    <a:pt x="53560" y="185995"/>
                  </a:lnTo>
                  <a:lnTo>
                    <a:pt x="95063" y="154676"/>
                  </a:lnTo>
                  <a:cubicBezTo>
                    <a:pt x="101981" y="149610"/>
                    <a:pt x="110051" y="147076"/>
                    <a:pt x="118236" y="147076"/>
                  </a:cubicBezTo>
                  <a:close/>
                  <a:moveTo>
                    <a:pt x="13873" y="62581"/>
                  </a:moveTo>
                  <a:lnTo>
                    <a:pt x="556204" y="62581"/>
                  </a:lnTo>
                  <a:cubicBezTo>
                    <a:pt x="560816" y="62581"/>
                    <a:pt x="564505" y="64425"/>
                    <a:pt x="566350" y="67191"/>
                  </a:cubicBezTo>
                  <a:cubicBezTo>
                    <a:pt x="569117" y="69957"/>
                    <a:pt x="570039" y="74566"/>
                    <a:pt x="569117" y="78254"/>
                  </a:cubicBezTo>
                  <a:lnTo>
                    <a:pt x="558049" y="137257"/>
                  </a:lnTo>
                  <a:cubicBezTo>
                    <a:pt x="557126" y="145555"/>
                    <a:pt x="550670" y="152008"/>
                    <a:pt x="543291" y="154774"/>
                  </a:cubicBezTo>
                  <a:cubicBezTo>
                    <a:pt x="535913" y="158462"/>
                    <a:pt x="526689" y="157540"/>
                    <a:pt x="520233" y="152008"/>
                  </a:cubicBezTo>
                  <a:lnTo>
                    <a:pt x="494408" y="134491"/>
                  </a:lnTo>
                  <a:cubicBezTo>
                    <a:pt x="492563" y="132648"/>
                    <a:pt x="489796" y="130804"/>
                    <a:pt x="487029" y="129882"/>
                  </a:cubicBezTo>
                  <a:cubicBezTo>
                    <a:pt x="487029" y="129882"/>
                    <a:pt x="487029" y="129882"/>
                    <a:pt x="486107" y="129882"/>
                  </a:cubicBezTo>
                  <a:cubicBezTo>
                    <a:pt x="464893" y="117897"/>
                    <a:pt x="438146" y="119741"/>
                    <a:pt x="418777" y="134491"/>
                  </a:cubicBezTo>
                  <a:lnTo>
                    <a:pt x="395718" y="152008"/>
                  </a:lnTo>
                  <a:cubicBezTo>
                    <a:pt x="382806" y="161227"/>
                    <a:pt x="366204" y="162149"/>
                    <a:pt x="352369" y="153852"/>
                  </a:cubicBezTo>
                  <a:lnTo>
                    <a:pt x="325621" y="134491"/>
                  </a:lnTo>
                  <a:cubicBezTo>
                    <a:pt x="322854" y="132648"/>
                    <a:pt x="320087" y="130804"/>
                    <a:pt x="317320" y="129882"/>
                  </a:cubicBezTo>
                  <a:cubicBezTo>
                    <a:pt x="295184" y="117897"/>
                    <a:pt x="269359" y="119741"/>
                    <a:pt x="249068" y="134491"/>
                  </a:cubicBezTo>
                  <a:lnTo>
                    <a:pt x="226009" y="152008"/>
                  </a:lnTo>
                  <a:cubicBezTo>
                    <a:pt x="212174" y="162149"/>
                    <a:pt x="192806" y="162149"/>
                    <a:pt x="178971" y="152008"/>
                  </a:cubicBezTo>
                  <a:lnTo>
                    <a:pt x="156835" y="135413"/>
                  </a:lnTo>
                  <a:cubicBezTo>
                    <a:pt x="133776" y="117897"/>
                    <a:pt x="102417" y="117897"/>
                    <a:pt x="80281" y="134491"/>
                  </a:cubicBezTo>
                  <a:lnTo>
                    <a:pt x="55378" y="152930"/>
                  </a:lnTo>
                  <a:cubicBezTo>
                    <a:pt x="48922" y="157540"/>
                    <a:pt x="40621" y="159383"/>
                    <a:pt x="33242" y="156618"/>
                  </a:cubicBezTo>
                  <a:cubicBezTo>
                    <a:pt x="25864" y="153852"/>
                    <a:pt x="19407" y="147398"/>
                    <a:pt x="17563" y="140023"/>
                  </a:cubicBezTo>
                  <a:lnTo>
                    <a:pt x="961" y="79176"/>
                  </a:lnTo>
                  <a:cubicBezTo>
                    <a:pt x="-884" y="75488"/>
                    <a:pt x="38" y="70879"/>
                    <a:pt x="2805" y="68113"/>
                  </a:cubicBezTo>
                  <a:cubicBezTo>
                    <a:pt x="5572" y="64425"/>
                    <a:pt x="9262" y="62581"/>
                    <a:pt x="13873" y="62581"/>
                  </a:cubicBezTo>
                  <a:close/>
                  <a:moveTo>
                    <a:pt x="71998" y="0"/>
                  </a:moveTo>
                  <a:lnTo>
                    <a:pt x="496269" y="0"/>
                  </a:lnTo>
                  <a:cubicBezTo>
                    <a:pt x="508259" y="0"/>
                    <a:pt x="519327" y="4599"/>
                    <a:pt x="528550" y="11959"/>
                  </a:cubicBezTo>
                  <a:lnTo>
                    <a:pt x="558987" y="37718"/>
                  </a:lnTo>
                  <a:cubicBezTo>
                    <a:pt x="560832" y="40477"/>
                    <a:pt x="561754" y="43237"/>
                    <a:pt x="560832" y="45997"/>
                  </a:cubicBezTo>
                  <a:cubicBezTo>
                    <a:pt x="559909" y="48757"/>
                    <a:pt x="557142" y="50597"/>
                    <a:pt x="554375" y="50597"/>
                  </a:cubicBezTo>
                  <a:lnTo>
                    <a:pt x="13892" y="50597"/>
                  </a:lnTo>
                  <a:cubicBezTo>
                    <a:pt x="11125" y="50597"/>
                    <a:pt x="8358" y="48757"/>
                    <a:pt x="7435" y="45997"/>
                  </a:cubicBezTo>
                  <a:cubicBezTo>
                    <a:pt x="6513" y="43237"/>
                    <a:pt x="7435" y="40477"/>
                    <a:pt x="9280" y="38637"/>
                  </a:cubicBezTo>
                  <a:lnTo>
                    <a:pt x="38794" y="11959"/>
                  </a:lnTo>
                  <a:cubicBezTo>
                    <a:pt x="48018" y="4599"/>
                    <a:pt x="60008" y="0"/>
                    <a:pt x="719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0" tIns="45720" rIns="91440" bIns="45720" numCol="1" spcCol="1270" anchor="ctr" anchorCtr="0">
              <a:normAutofit fontScale="7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200" kern="1200"/>
            </a:p>
          </p:txBody>
        </p:sp>
      </p:grpSp>
      <p:sp>
        <p:nvSpPr>
          <p:cNvPr id="23" name="淘宝-想搞设计PPT(倒卖必究)-23"/>
          <p:cNvSpPr/>
          <p:nvPr/>
        </p:nvSpPr>
        <p:spPr>
          <a:xfrm>
            <a:off x="6042000" y="5319642"/>
            <a:ext cx="108000" cy="108000"/>
          </a:xfrm>
          <a:prstGeom prst="ellipse">
            <a:avLst/>
          </a:prstGeom>
          <a:solidFill>
            <a:srgbClr val="0671D2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25000" lnSpcReduction="20000"/>
          </a:bodyPr>
          <a:lstStyle/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24" name="淘宝-想搞设计PPT(倒卖必究)-24"/>
          <p:cNvSpPr txBox="1"/>
          <p:nvPr/>
        </p:nvSpPr>
        <p:spPr bwMode="auto">
          <a:xfrm>
            <a:off x="5804895" y="5575933"/>
            <a:ext cx="582211" cy="36933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720" rIns="0" bIns="4572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b="1" dirty="0">
                <a:solidFill>
                  <a:schemeClr val="bg1"/>
                </a:solidFill>
              </a:rPr>
              <a:t>2017</a:t>
            </a:r>
          </a:p>
        </p:txBody>
      </p:sp>
      <p:cxnSp>
        <p:nvCxnSpPr>
          <p:cNvPr id="25" name="淘宝-想搞设计PPT(倒卖必究)-25"/>
          <p:cNvCxnSpPr>
            <a:endCxn id="28" idx="0"/>
          </p:cNvCxnSpPr>
          <p:nvPr/>
        </p:nvCxnSpPr>
        <p:spPr>
          <a:xfrm>
            <a:off x="8367073" y="2995630"/>
            <a:ext cx="5" cy="2324012"/>
          </a:xfrm>
          <a:prstGeom prst="line">
            <a:avLst/>
          </a:prstGeom>
          <a:ln w="3175" cap="rnd">
            <a:solidFill>
              <a:srgbClr val="BFBFBF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î$ľiḓê"/>
          <p:cNvGrpSpPr/>
          <p:nvPr/>
        </p:nvGrpSpPr>
        <p:grpSpPr>
          <a:xfrm>
            <a:off x="3535312" y="2411254"/>
            <a:ext cx="584648" cy="584376"/>
            <a:chOff x="3621657" y="2861195"/>
            <a:chExt cx="584648" cy="584376"/>
          </a:xfrm>
          <a:solidFill>
            <a:srgbClr val="000000"/>
          </a:solidFill>
        </p:grpSpPr>
        <p:sp>
          <p:nvSpPr>
            <p:cNvPr id="59" name="淘宝-想搞设计PPT(倒卖必究)-59"/>
            <p:cNvSpPr/>
            <p:nvPr/>
          </p:nvSpPr>
          <p:spPr>
            <a:xfrm>
              <a:off x="3621657" y="2861195"/>
              <a:ext cx="584648" cy="584376"/>
            </a:xfrm>
            <a:custGeom>
              <a:avLst/>
              <a:gdLst>
                <a:gd name="connsiteX0" fmla="*/ 0 w 1260455"/>
                <a:gd name="connsiteY0" fmla="*/ 630228 h 1260455"/>
                <a:gd name="connsiteX1" fmla="*/ 630228 w 1260455"/>
                <a:gd name="connsiteY1" fmla="*/ 0 h 1260455"/>
                <a:gd name="connsiteX2" fmla="*/ 1260456 w 1260455"/>
                <a:gd name="connsiteY2" fmla="*/ 630228 h 1260455"/>
                <a:gd name="connsiteX3" fmla="*/ 630228 w 1260455"/>
                <a:gd name="connsiteY3" fmla="*/ 1260456 h 1260455"/>
                <a:gd name="connsiteX4" fmla="*/ 0 w 1260455"/>
                <a:gd name="connsiteY4" fmla="*/ 630228 h 126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455" h="1260455">
                  <a:moveTo>
                    <a:pt x="0" y="630228"/>
                  </a:moveTo>
                  <a:cubicBezTo>
                    <a:pt x="0" y="282163"/>
                    <a:pt x="282163" y="0"/>
                    <a:pt x="630228" y="0"/>
                  </a:cubicBezTo>
                  <a:cubicBezTo>
                    <a:pt x="978293" y="0"/>
                    <a:pt x="1260456" y="282163"/>
                    <a:pt x="1260456" y="630228"/>
                  </a:cubicBezTo>
                  <a:cubicBezTo>
                    <a:pt x="1260456" y="978293"/>
                    <a:pt x="978293" y="1260456"/>
                    <a:pt x="630228" y="1260456"/>
                  </a:cubicBezTo>
                  <a:cubicBezTo>
                    <a:pt x="282163" y="1260456"/>
                    <a:pt x="0" y="978293"/>
                    <a:pt x="0" y="63022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60" name="淘宝-想搞设计PPT(倒卖必究)-60"/>
            <p:cNvSpPr/>
            <p:nvPr/>
          </p:nvSpPr>
          <p:spPr>
            <a:xfrm>
              <a:off x="3780789" y="2982163"/>
              <a:ext cx="266382" cy="342441"/>
            </a:xfrm>
            <a:custGeom>
              <a:avLst/>
              <a:gdLst>
                <a:gd name="connsiteX0" fmla="*/ 268713 w 473282"/>
                <a:gd name="connsiteY0" fmla="*/ 452748 h 608415"/>
                <a:gd name="connsiteX1" fmla="*/ 397142 w 473282"/>
                <a:gd name="connsiteY1" fmla="*/ 452748 h 608415"/>
                <a:gd name="connsiteX2" fmla="*/ 397142 w 473282"/>
                <a:gd name="connsiteY2" fmla="*/ 490642 h 608415"/>
                <a:gd name="connsiteX3" fmla="*/ 268713 w 473282"/>
                <a:gd name="connsiteY3" fmla="*/ 490642 h 608415"/>
                <a:gd name="connsiteX4" fmla="*/ 120701 w 473282"/>
                <a:gd name="connsiteY4" fmla="*/ 417652 h 608415"/>
                <a:gd name="connsiteX5" fmla="*/ 79656 w 473282"/>
                <a:gd name="connsiteY5" fmla="*/ 458635 h 608415"/>
                <a:gd name="connsiteX6" fmla="*/ 120701 w 473282"/>
                <a:gd name="connsiteY6" fmla="*/ 499619 h 608415"/>
                <a:gd name="connsiteX7" fmla="*/ 161745 w 473282"/>
                <a:gd name="connsiteY7" fmla="*/ 458635 h 608415"/>
                <a:gd name="connsiteX8" fmla="*/ 120701 w 473282"/>
                <a:gd name="connsiteY8" fmla="*/ 417652 h 608415"/>
                <a:gd name="connsiteX9" fmla="*/ 290697 w 473282"/>
                <a:gd name="connsiteY9" fmla="*/ 0 h 608415"/>
                <a:gd name="connsiteX10" fmla="*/ 375219 w 473282"/>
                <a:gd name="connsiteY10" fmla="*/ 0 h 608415"/>
                <a:gd name="connsiteX11" fmla="*/ 383682 w 473282"/>
                <a:gd name="connsiteY11" fmla="*/ 8450 h 608415"/>
                <a:gd name="connsiteX12" fmla="*/ 383682 w 473282"/>
                <a:gd name="connsiteY12" fmla="*/ 38237 h 608415"/>
                <a:gd name="connsiteX13" fmla="*/ 391933 w 473282"/>
                <a:gd name="connsiteY13" fmla="*/ 38237 h 608415"/>
                <a:gd name="connsiteX14" fmla="*/ 400396 w 473282"/>
                <a:gd name="connsiteY14" fmla="*/ 46687 h 608415"/>
                <a:gd name="connsiteX15" fmla="*/ 400396 w 473282"/>
                <a:gd name="connsiteY15" fmla="*/ 314559 h 608415"/>
                <a:gd name="connsiteX16" fmla="*/ 391933 w 473282"/>
                <a:gd name="connsiteY16" fmla="*/ 323009 h 608415"/>
                <a:gd name="connsiteX17" fmla="*/ 383682 w 473282"/>
                <a:gd name="connsiteY17" fmla="*/ 323009 h 608415"/>
                <a:gd name="connsiteX18" fmla="*/ 383682 w 473282"/>
                <a:gd name="connsiteY18" fmla="*/ 382055 h 608415"/>
                <a:gd name="connsiteX19" fmla="*/ 375219 w 473282"/>
                <a:gd name="connsiteY19" fmla="*/ 390505 h 608415"/>
                <a:gd name="connsiteX20" fmla="*/ 290697 w 473282"/>
                <a:gd name="connsiteY20" fmla="*/ 390505 h 608415"/>
                <a:gd name="connsiteX21" fmla="*/ 282234 w 473282"/>
                <a:gd name="connsiteY21" fmla="*/ 382055 h 608415"/>
                <a:gd name="connsiteX22" fmla="*/ 282234 w 473282"/>
                <a:gd name="connsiteY22" fmla="*/ 323009 h 608415"/>
                <a:gd name="connsiteX23" fmla="*/ 273983 w 473282"/>
                <a:gd name="connsiteY23" fmla="*/ 323009 h 608415"/>
                <a:gd name="connsiteX24" fmla="*/ 265520 w 473282"/>
                <a:gd name="connsiteY24" fmla="*/ 314559 h 608415"/>
                <a:gd name="connsiteX25" fmla="*/ 265520 w 473282"/>
                <a:gd name="connsiteY25" fmla="*/ 229106 h 608415"/>
                <a:gd name="connsiteX26" fmla="*/ 152859 w 473282"/>
                <a:gd name="connsiteY26" fmla="*/ 369802 h 608415"/>
                <a:gd name="connsiteX27" fmla="*/ 215272 w 473282"/>
                <a:gd name="connsiteY27" fmla="*/ 458635 h 608415"/>
                <a:gd name="connsiteX28" fmla="*/ 206069 w 473282"/>
                <a:gd name="connsiteY28" fmla="*/ 499302 h 608415"/>
                <a:gd name="connsiteX29" fmla="*/ 464819 w 473282"/>
                <a:gd name="connsiteY29" fmla="*/ 499302 h 608415"/>
                <a:gd name="connsiteX30" fmla="*/ 473282 w 473282"/>
                <a:gd name="connsiteY30" fmla="*/ 507752 h 608415"/>
                <a:gd name="connsiteX31" fmla="*/ 473282 w 473282"/>
                <a:gd name="connsiteY31" fmla="*/ 560671 h 608415"/>
                <a:gd name="connsiteX32" fmla="*/ 464819 w 473282"/>
                <a:gd name="connsiteY32" fmla="*/ 569121 h 608415"/>
                <a:gd name="connsiteX33" fmla="*/ 410869 w 473282"/>
                <a:gd name="connsiteY33" fmla="*/ 569121 h 608415"/>
                <a:gd name="connsiteX34" fmla="*/ 410869 w 473282"/>
                <a:gd name="connsiteY34" fmla="*/ 599965 h 608415"/>
                <a:gd name="connsiteX35" fmla="*/ 402406 w 473282"/>
                <a:gd name="connsiteY35" fmla="*/ 608415 h 608415"/>
                <a:gd name="connsiteX36" fmla="*/ 332905 w 473282"/>
                <a:gd name="connsiteY36" fmla="*/ 608415 h 608415"/>
                <a:gd name="connsiteX37" fmla="*/ 324443 w 473282"/>
                <a:gd name="connsiteY37" fmla="*/ 599965 h 608415"/>
                <a:gd name="connsiteX38" fmla="*/ 324443 w 473282"/>
                <a:gd name="connsiteY38" fmla="*/ 569121 h 608415"/>
                <a:gd name="connsiteX39" fmla="*/ 148734 w 473282"/>
                <a:gd name="connsiteY39" fmla="*/ 569121 h 608415"/>
                <a:gd name="connsiteX40" fmla="*/ 148734 w 473282"/>
                <a:gd name="connsiteY40" fmla="*/ 599965 h 608415"/>
                <a:gd name="connsiteX41" fmla="*/ 140271 w 473282"/>
                <a:gd name="connsiteY41" fmla="*/ 608415 h 608415"/>
                <a:gd name="connsiteX42" fmla="*/ 70876 w 473282"/>
                <a:gd name="connsiteY42" fmla="*/ 608415 h 608415"/>
                <a:gd name="connsiteX43" fmla="*/ 62413 w 473282"/>
                <a:gd name="connsiteY43" fmla="*/ 599965 h 608415"/>
                <a:gd name="connsiteX44" fmla="*/ 62413 w 473282"/>
                <a:gd name="connsiteY44" fmla="*/ 569121 h 608415"/>
                <a:gd name="connsiteX45" fmla="*/ 8463 w 473282"/>
                <a:gd name="connsiteY45" fmla="*/ 569121 h 608415"/>
                <a:gd name="connsiteX46" fmla="*/ 0 w 473282"/>
                <a:gd name="connsiteY46" fmla="*/ 560671 h 608415"/>
                <a:gd name="connsiteX47" fmla="*/ 0 w 473282"/>
                <a:gd name="connsiteY47" fmla="*/ 507752 h 608415"/>
                <a:gd name="connsiteX48" fmla="*/ 8463 w 473282"/>
                <a:gd name="connsiteY48" fmla="*/ 499302 h 608415"/>
                <a:gd name="connsiteX49" fmla="*/ 35332 w 473282"/>
                <a:gd name="connsiteY49" fmla="*/ 499302 h 608415"/>
                <a:gd name="connsiteX50" fmla="*/ 26023 w 473282"/>
                <a:gd name="connsiteY50" fmla="*/ 458635 h 608415"/>
                <a:gd name="connsiteX51" fmla="*/ 46016 w 473282"/>
                <a:gd name="connsiteY51" fmla="*/ 400751 h 608415"/>
                <a:gd name="connsiteX52" fmla="*/ 86638 w 473282"/>
                <a:gd name="connsiteY52" fmla="*/ 265231 h 608415"/>
                <a:gd name="connsiteX53" fmla="*/ 265520 w 473282"/>
                <a:gd name="connsiteY53" fmla="*/ 142914 h 608415"/>
                <a:gd name="connsiteX54" fmla="*/ 265520 w 473282"/>
                <a:gd name="connsiteY54" fmla="*/ 46687 h 608415"/>
                <a:gd name="connsiteX55" fmla="*/ 273983 w 473282"/>
                <a:gd name="connsiteY55" fmla="*/ 38237 h 608415"/>
                <a:gd name="connsiteX56" fmla="*/ 282234 w 473282"/>
                <a:gd name="connsiteY56" fmla="*/ 38237 h 608415"/>
                <a:gd name="connsiteX57" fmla="*/ 282234 w 473282"/>
                <a:gd name="connsiteY57" fmla="*/ 8450 h 608415"/>
                <a:gd name="connsiteX58" fmla="*/ 290697 w 473282"/>
                <a:gd name="connsiteY58" fmla="*/ 0 h 60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473282" h="608415">
                  <a:moveTo>
                    <a:pt x="268713" y="452748"/>
                  </a:moveTo>
                  <a:lnTo>
                    <a:pt x="397142" y="452748"/>
                  </a:lnTo>
                  <a:lnTo>
                    <a:pt x="397142" y="490642"/>
                  </a:lnTo>
                  <a:lnTo>
                    <a:pt x="268713" y="490642"/>
                  </a:lnTo>
                  <a:close/>
                  <a:moveTo>
                    <a:pt x="120701" y="417652"/>
                  </a:moveTo>
                  <a:cubicBezTo>
                    <a:pt x="98063" y="417652"/>
                    <a:pt x="79656" y="436031"/>
                    <a:pt x="79656" y="458635"/>
                  </a:cubicBezTo>
                  <a:cubicBezTo>
                    <a:pt x="79656" y="481239"/>
                    <a:pt x="98063" y="499619"/>
                    <a:pt x="120701" y="499619"/>
                  </a:cubicBezTo>
                  <a:cubicBezTo>
                    <a:pt x="143339" y="499619"/>
                    <a:pt x="161745" y="481239"/>
                    <a:pt x="161745" y="458635"/>
                  </a:cubicBezTo>
                  <a:cubicBezTo>
                    <a:pt x="161745" y="436031"/>
                    <a:pt x="143339" y="417652"/>
                    <a:pt x="120701" y="417652"/>
                  </a:cubicBezTo>
                  <a:close/>
                  <a:moveTo>
                    <a:pt x="290697" y="0"/>
                  </a:moveTo>
                  <a:lnTo>
                    <a:pt x="375219" y="0"/>
                  </a:lnTo>
                  <a:cubicBezTo>
                    <a:pt x="379874" y="0"/>
                    <a:pt x="383682" y="3803"/>
                    <a:pt x="383682" y="8450"/>
                  </a:cubicBezTo>
                  <a:lnTo>
                    <a:pt x="383682" y="38237"/>
                  </a:lnTo>
                  <a:lnTo>
                    <a:pt x="391933" y="38237"/>
                  </a:lnTo>
                  <a:cubicBezTo>
                    <a:pt x="396588" y="38237"/>
                    <a:pt x="400396" y="41934"/>
                    <a:pt x="400396" y="46687"/>
                  </a:cubicBezTo>
                  <a:lnTo>
                    <a:pt x="400396" y="314559"/>
                  </a:lnTo>
                  <a:cubicBezTo>
                    <a:pt x="400396" y="319207"/>
                    <a:pt x="396588" y="323009"/>
                    <a:pt x="391933" y="323009"/>
                  </a:cubicBezTo>
                  <a:lnTo>
                    <a:pt x="383682" y="323009"/>
                  </a:lnTo>
                  <a:lnTo>
                    <a:pt x="383682" y="382055"/>
                  </a:lnTo>
                  <a:cubicBezTo>
                    <a:pt x="383682" y="386703"/>
                    <a:pt x="379874" y="390505"/>
                    <a:pt x="375219" y="390505"/>
                  </a:cubicBezTo>
                  <a:lnTo>
                    <a:pt x="290697" y="390505"/>
                  </a:lnTo>
                  <a:cubicBezTo>
                    <a:pt x="286043" y="390505"/>
                    <a:pt x="282234" y="386703"/>
                    <a:pt x="282234" y="382055"/>
                  </a:cubicBezTo>
                  <a:lnTo>
                    <a:pt x="282234" y="323009"/>
                  </a:lnTo>
                  <a:lnTo>
                    <a:pt x="273983" y="323009"/>
                  </a:lnTo>
                  <a:cubicBezTo>
                    <a:pt x="269329" y="323009"/>
                    <a:pt x="265520" y="319207"/>
                    <a:pt x="265520" y="314559"/>
                  </a:cubicBezTo>
                  <a:lnTo>
                    <a:pt x="265520" y="229106"/>
                  </a:lnTo>
                  <a:cubicBezTo>
                    <a:pt x="206598" y="252344"/>
                    <a:pt x="161851" y="306214"/>
                    <a:pt x="152859" y="369802"/>
                  </a:cubicBezTo>
                  <a:cubicBezTo>
                    <a:pt x="189249" y="383006"/>
                    <a:pt x="215272" y="417863"/>
                    <a:pt x="215272" y="458635"/>
                  </a:cubicBezTo>
                  <a:cubicBezTo>
                    <a:pt x="215272" y="473212"/>
                    <a:pt x="211887" y="486943"/>
                    <a:pt x="206069" y="499302"/>
                  </a:cubicBezTo>
                  <a:lnTo>
                    <a:pt x="464819" y="499302"/>
                  </a:lnTo>
                  <a:cubicBezTo>
                    <a:pt x="469474" y="499302"/>
                    <a:pt x="473282" y="502999"/>
                    <a:pt x="473282" y="507752"/>
                  </a:cubicBezTo>
                  <a:lnTo>
                    <a:pt x="473282" y="560671"/>
                  </a:lnTo>
                  <a:cubicBezTo>
                    <a:pt x="473282" y="565319"/>
                    <a:pt x="469474" y="569121"/>
                    <a:pt x="464819" y="569121"/>
                  </a:cubicBezTo>
                  <a:lnTo>
                    <a:pt x="410869" y="569121"/>
                  </a:lnTo>
                  <a:lnTo>
                    <a:pt x="410869" y="599965"/>
                  </a:lnTo>
                  <a:cubicBezTo>
                    <a:pt x="410869" y="604612"/>
                    <a:pt x="407061" y="608415"/>
                    <a:pt x="402406" y="608415"/>
                  </a:cubicBezTo>
                  <a:lnTo>
                    <a:pt x="332905" y="608415"/>
                  </a:lnTo>
                  <a:cubicBezTo>
                    <a:pt x="328251" y="608415"/>
                    <a:pt x="324443" y="604612"/>
                    <a:pt x="324443" y="599965"/>
                  </a:cubicBezTo>
                  <a:lnTo>
                    <a:pt x="324443" y="569121"/>
                  </a:lnTo>
                  <a:lnTo>
                    <a:pt x="148734" y="569121"/>
                  </a:lnTo>
                  <a:lnTo>
                    <a:pt x="148734" y="599965"/>
                  </a:lnTo>
                  <a:cubicBezTo>
                    <a:pt x="148734" y="604612"/>
                    <a:pt x="145031" y="608415"/>
                    <a:pt x="140271" y="608415"/>
                  </a:cubicBezTo>
                  <a:lnTo>
                    <a:pt x="70876" y="608415"/>
                  </a:lnTo>
                  <a:cubicBezTo>
                    <a:pt x="66221" y="608415"/>
                    <a:pt x="62413" y="604612"/>
                    <a:pt x="62413" y="599965"/>
                  </a:cubicBezTo>
                  <a:lnTo>
                    <a:pt x="62413" y="569121"/>
                  </a:lnTo>
                  <a:lnTo>
                    <a:pt x="8463" y="569121"/>
                  </a:lnTo>
                  <a:cubicBezTo>
                    <a:pt x="3808" y="569121"/>
                    <a:pt x="0" y="565319"/>
                    <a:pt x="0" y="560671"/>
                  </a:cubicBezTo>
                  <a:lnTo>
                    <a:pt x="0" y="507752"/>
                  </a:lnTo>
                  <a:cubicBezTo>
                    <a:pt x="0" y="502999"/>
                    <a:pt x="3808" y="499302"/>
                    <a:pt x="8463" y="499302"/>
                  </a:cubicBezTo>
                  <a:lnTo>
                    <a:pt x="35332" y="499302"/>
                  </a:lnTo>
                  <a:cubicBezTo>
                    <a:pt x="29408" y="486943"/>
                    <a:pt x="26023" y="473212"/>
                    <a:pt x="26023" y="458635"/>
                  </a:cubicBezTo>
                  <a:cubicBezTo>
                    <a:pt x="26023" y="436770"/>
                    <a:pt x="33534" y="416701"/>
                    <a:pt x="46016" y="400751"/>
                  </a:cubicBezTo>
                  <a:cubicBezTo>
                    <a:pt x="47392" y="353852"/>
                    <a:pt x="60615" y="307059"/>
                    <a:pt x="86638" y="265231"/>
                  </a:cubicBezTo>
                  <a:cubicBezTo>
                    <a:pt x="126730" y="200587"/>
                    <a:pt x="191894" y="157702"/>
                    <a:pt x="265520" y="142914"/>
                  </a:cubicBezTo>
                  <a:lnTo>
                    <a:pt x="265520" y="46687"/>
                  </a:lnTo>
                  <a:cubicBezTo>
                    <a:pt x="265520" y="41934"/>
                    <a:pt x="269329" y="38237"/>
                    <a:pt x="273983" y="38237"/>
                  </a:cubicBezTo>
                  <a:lnTo>
                    <a:pt x="282234" y="38237"/>
                  </a:lnTo>
                  <a:lnTo>
                    <a:pt x="282234" y="8450"/>
                  </a:lnTo>
                  <a:cubicBezTo>
                    <a:pt x="282234" y="3803"/>
                    <a:pt x="286043" y="0"/>
                    <a:pt x="2906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0" tIns="45720" rIns="91440" bIns="45720" numCol="1" spcCol="1270" anchor="ctr" anchorCtr="0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200" kern="1200"/>
            </a:p>
          </p:txBody>
        </p:sp>
      </p:grpSp>
      <p:grpSp>
        <p:nvGrpSpPr>
          <p:cNvPr id="67" name="ïṧ1íḋe"/>
          <p:cNvGrpSpPr/>
          <p:nvPr/>
        </p:nvGrpSpPr>
        <p:grpSpPr>
          <a:xfrm>
            <a:off x="8074749" y="2411254"/>
            <a:ext cx="584648" cy="584376"/>
            <a:chOff x="7985695" y="2861195"/>
            <a:chExt cx="584648" cy="584376"/>
          </a:xfrm>
          <a:solidFill>
            <a:srgbClr val="000000"/>
          </a:solidFill>
        </p:grpSpPr>
        <p:sp>
          <p:nvSpPr>
            <p:cNvPr id="68" name="淘宝-想搞设计PPT(倒卖必究)-68"/>
            <p:cNvSpPr/>
            <p:nvPr/>
          </p:nvSpPr>
          <p:spPr>
            <a:xfrm>
              <a:off x="7985695" y="2861195"/>
              <a:ext cx="584648" cy="584376"/>
            </a:xfrm>
            <a:custGeom>
              <a:avLst/>
              <a:gdLst>
                <a:gd name="connsiteX0" fmla="*/ 0 w 1260455"/>
                <a:gd name="connsiteY0" fmla="*/ 630228 h 1260455"/>
                <a:gd name="connsiteX1" fmla="*/ 630228 w 1260455"/>
                <a:gd name="connsiteY1" fmla="*/ 0 h 1260455"/>
                <a:gd name="connsiteX2" fmla="*/ 1260456 w 1260455"/>
                <a:gd name="connsiteY2" fmla="*/ 630228 h 1260455"/>
                <a:gd name="connsiteX3" fmla="*/ 630228 w 1260455"/>
                <a:gd name="connsiteY3" fmla="*/ 1260456 h 1260455"/>
                <a:gd name="connsiteX4" fmla="*/ 0 w 1260455"/>
                <a:gd name="connsiteY4" fmla="*/ 630228 h 126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455" h="1260455">
                  <a:moveTo>
                    <a:pt x="0" y="630228"/>
                  </a:moveTo>
                  <a:cubicBezTo>
                    <a:pt x="0" y="282163"/>
                    <a:pt x="282163" y="0"/>
                    <a:pt x="630228" y="0"/>
                  </a:cubicBezTo>
                  <a:cubicBezTo>
                    <a:pt x="978293" y="0"/>
                    <a:pt x="1260456" y="282163"/>
                    <a:pt x="1260456" y="630228"/>
                  </a:cubicBezTo>
                  <a:cubicBezTo>
                    <a:pt x="1260456" y="978293"/>
                    <a:pt x="978293" y="1260456"/>
                    <a:pt x="630228" y="1260456"/>
                  </a:cubicBezTo>
                  <a:cubicBezTo>
                    <a:pt x="282163" y="1260456"/>
                    <a:pt x="0" y="978293"/>
                    <a:pt x="0" y="63022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69" name="淘宝-想搞设计PPT(倒卖必究)-69"/>
            <p:cNvSpPr/>
            <p:nvPr/>
          </p:nvSpPr>
          <p:spPr>
            <a:xfrm>
              <a:off x="8106798" y="3047359"/>
              <a:ext cx="342441" cy="326348"/>
            </a:xfrm>
            <a:custGeom>
              <a:avLst/>
              <a:gdLst>
                <a:gd name="connsiteX0" fmla="*/ 59674 w 608133"/>
                <a:gd name="connsiteY0" fmla="*/ 311674 h 579554"/>
                <a:gd name="connsiteX1" fmla="*/ 59674 w 608133"/>
                <a:gd name="connsiteY1" fmla="*/ 362306 h 579554"/>
                <a:gd name="connsiteX2" fmla="*/ 210911 w 608133"/>
                <a:gd name="connsiteY2" fmla="*/ 362306 h 579554"/>
                <a:gd name="connsiteX3" fmla="*/ 210911 w 608133"/>
                <a:gd name="connsiteY3" fmla="*/ 311674 h 579554"/>
                <a:gd name="connsiteX4" fmla="*/ 425746 w 608133"/>
                <a:gd name="connsiteY4" fmla="*/ 278028 h 579554"/>
                <a:gd name="connsiteX5" fmla="*/ 512144 w 608133"/>
                <a:gd name="connsiteY5" fmla="*/ 364287 h 579554"/>
                <a:gd name="connsiteX6" fmla="*/ 483294 w 608133"/>
                <a:gd name="connsiteY6" fmla="*/ 428564 h 579554"/>
                <a:gd name="connsiteX7" fmla="*/ 531428 w 608133"/>
                <a:gd name="connsiteY7" fmla="*/ 525434 h 579554"/>
                <a:gd name="connsiteX8" fmla="*/ 518521 w 608133"/>
                <a:gd name="connsiteY8" fmla="*/ 579554 h 579554"/>
                <a:gd name="connsiteX9" fmla="*/ 467502 w 608133"/>
                <a:gd name="connsiteY9" fmla="*/ 556966 h 579554"/>
                <a:gd name="connsiteX10" fmla="*/ 425898 w 608133"/>
                <a:gd name="connsiteY10" fmla="*/ 472830 h 579554"/>
                <a:gd name="connsiteX11" fmla="*/ 384141 w 608133"/>
                <a:gd name="connsiteY11" fmla="*/ 556966 h 579554"/>
                <a:gd name="connsiteX12" fmla="*/ 333274 w 608133"/>
                <a:gd name="connsiteY12" fmla="*/ 579554 h 579554"/>
                <a:gd name="connsiteX13" fmla="*/ 320367 w 608133"/>
                <a:gd name="connsiteY13" fmla="*/ 525434 h 579554"/>
                <a:gd name="connsiteX14" fmla="*/ 368349 w 608133"/>
                <a:gd name="connsiteY14" fmla="*/ 428715 h 579554"/>
                <a:gd name="connsiteX15" fmla="*/ 339347 w 608133"/>
                <a:gd name="connsiteY15" fmla="*/ 364287 h 579554"/>
                <a:gd name="connsiteX16" fmla="*/ 425746 w 608133"/>
                <a:gd name="connsiteY16" fmla="*/ 278028 h 579554"/>
                <a:gd name="connsiteX17" fmla="*/ 59674 w 608133"/>
                <a:gd name="connsiteY17" fmla="*/ 189490 h 579554"/>
                <a:gd name="connsiteX18" fmla="*/ 59674 w 608133"/>
                <a:gd name="connsiteY18" fmla="*/ 239971 h 579554"/>
                <a:gd name="connsiteX19" fmla="*/ 279088 w 608133"/>
                <a:gd name="connsiteY19" fmla="*/ 239971 h 579554"/>
                <a:gd name="connsiteX20" fmla="*/ 279088 w 608133"/>
                <a:gd name="connsiteY20" fmla="*/ 189490 h 579554"/>
                <a:gd name="connsiteX21" fmla="*/ 59674 w 608133"/>
                <a:gd name="connsiteY21" fmla="*/ 67155 h 579554"/>
                <a:gd name="connsiteX22" fmla="*/ 59674 w 608133"/>
                <a:gd name="connsiteY22" fmla="*/ 117636 h 579554"/>
                <a:gd name="connsiteX23" fmla="*/ 489543 w 608133"/>
                <a:gd name="connsiteY23" fmla="*/ 117636 h 579554"/>
                <a:gd name="connsiteX24" fmla="*/ 489543 w 608133"/>
                <a:gd name="connsiteY24" fmla="*/ 67155 h 579554"/>
                <a:gd name="connsiteX25" fmla="*/ 0 w 608133"/>
                <a:gd name="connsiteY25" fmla="*/ 0 h 579554"/>
                <a:gd name="connsiteX26" fmla="*/ 608133 w 608133"/>
                <a:gd name="connsiteY26" fmla="*/ 0 h 579554"/>
                <a:gd name="connsiteX27" fmla="*/ 608133 w 608133"/>
                <a:gd name="connsiteY27" fmla="*/ 429461 h 579554"/>
                <a:gd name="connsiteX28" fmla="*/ 546181 w 608133"/>
                <a:gd name="connsiteY28" fmla="*/ 429461 h 579554"/>
                <a:gd name="connsiteX29" fmla="*/ 562732 w 608133"/>
                <a:gd name="connsiteY29" fmla="*/ 364276 h 579554"/>
                <a:gd name="connsiteX30" fmla="*/ 425769 w 608133"/>
                <a:gd name="connsiteY30" fmla="*/ 227540 h 579554"/>
                <a:gd name="connsiteX31" fmla="*/ 288806 w 608133"/>
                <a:gd name="connsiteY31" fmla="*/ 364276 h 579554"/>
                <a:gd name="connsiteX32" fmla="*/ 305357 w 608133"/>
                <a:gd name="connsiteY32" fmla="*/ 429461 h 579554"/>
                <a:gd name="connsiteX33" fmla="*/ 0 w 608133"/>
                <a:gd name="connsiteY33" fmla="*/ 429461 h 579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8133" h="579554">
                  <a:moveTo>
                    <a:pt x="59674" y="311674"/>
                  </a:moveTo>
                  <a:lnTo>
                    <a:pt x="59674" y="362306"/>
                  </a:lnTo>
                  <a:lnTo>
                    <a:pt x="210911" y="362306"/>
                  </a:lnTo>
                  <a:lnTo>
                    <a:pt x="210911" y="311674"/>
                  </a:lnTo>
                  <a:close/>
                  <a:moveTo>
                    <a:pt x="425746" y="278028"/>
                  </a:moveTo>
                  <a:cubicBezTo>
                    <a:pt x="473424" y="278028"/>
                    <a:pt x="512144" y="316685"/>
                    <a:pt x="512144" y="364287"/>
                  </a:cubicBezTo>
                  <a:cubicBezTo>
                    <a:pt x="512144" y="389906"/>
                    <a:pt x="501060" y="412798"/>
                    <a:pt x="483294" y="428564"/>
                  </a:cubicBezTo>
                  <a:lnTo>
                    <a:pt x="531428" y="525434"/>
                  </a:lnTo>
                  <a:lnTo>
                    <a:pt x="518521" y="579554"/>
                  </a:lnTo>
                  <a:lnTo>
                    <a:pt x="467502" y="556966"/>
                  </a:lnTo>
                  <a:lnTo>
                    <a:pt x="425898" y="472830"/>
                  </a:lnTo>
                  <a:lnTo>
                    <a:pt x="384141" y="556966"/>
                  </a:lnTo>
                  <a:lnTo>
                    <a:pt x="333274" y="579554"/>
                  </a:lnTo>
                  <a:lnTo>
                    <a:pt x="320367" y="525434"/>
                  </a:lnTo>
                  <a:lnTo>
                    <a:pt x="368349" y="428715"/>
                  </a:lnTo>
                  <a:cubicBezTo>
                    <a:pt x="350584" y="412949"/>
                    <a:pt x="339347" y="389906"/>
                    <a:pt x="339347" y="364287"/>
                  </a:cubicBezTo>
                  <a:cubicBezTo>
                    <a:pt x="339347" y="316685"/>
                    <a:pt x="378067" y="278028"/>
                    <a:pt x="425746" y="278028"/>
                  </a:cubicBezTo>
                  <a:close/>
                  <a:moveTo>
                    <a:pt x="59674" y="189490"/>
                  </a:moveTo>
                  <a:lnTo>
                    <a:pt x="59674" y="239971"/>
                  </a:lnTo>
                  <a:lnTo>
                    <a:pt x="279088" y="239971"/>
                  </a:lnTo>
                  <a:lnTo>
                    <a:pt x="279088" y="189490"/>
                  </a:lnTo>
                  <a:close/>
                  <a:moveTo>
                    <a:pt x="59674" y="67155"/>
                  </a:moveTo>
                  <a:lnTo>
                    <a:pt x="59674" y="117636"/>
                  </a:lnTo>
                  <a:lnTo>
                    <a:pt x="489543" y="117636"/>
                  </a:lnTo>
                  <a:lnTo>
                    <a:pt x="489543" y="67155"/>
                  </a:lnTo>
                  <a:close/>
                  <a:moveTo>
                    <a:pt x="0" y="0"/>
                  </a:moveTo>
                  <a:lnTo>
                    <a:pt x="608133" y="0"/>
                  </a:lnTo>
                  <a:lnTo>
                    <a:pt x="608133" y="429461"/>
                  </a:lnTo>
                  <a:lnTo>
                    <a:pt x="546181" y="429461"/>
                  </a:lnTo>
                  <a:cubicBezTo>
                    <a:pt x="556962" y="409602"/>
                    <a:pt x="562732" y="387318"/>
                    <a:pt x="562732" y="364276"/>
                  </a:cubicBezTo>
                  <a:cubicBezTo>
                    <a:pt x="562732" y="288935"/>
                    <a:pt x="501387" y="227540"/>
                    <a:pt x="425769" y="227540"/>
                  </a:cubicBezTo>
                  <a:cubicBezTo>
                    <a:pt x="349695" y="227540"/>
                    <a:pt x="288806" y="289390"/>
                    <a:pt x="288806" y="364276"/>
                  </a:cubicBezTo>
                  <a:cubicBezTo>
                    <a:pt x="288806" y="387318"/>
                    <a:pt x="294576" y="409602"/>
                    <a:pt x="305357" y="429461"/>
                  </a:cubicBezTo>
                  <a:lnTo>
                    <a:pt x="0" y="4294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0" tIns="45720" rIns="91440" bIns="45720" numCol="1" spcCol="1270" anchor="ctr" anchorCtr="0"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200" kern="1200"/>
            </a:p>
          </p:txBody>
        </p:sp>
      </p:grpSp>
      <p:sp>
        <p:nvSpPr>
          <p:cNvPr id="28" name="淘宝-想搞设计PPT(倒卖必究)-28"/>
          <p:cNvSpPr/>
          <p:nvPr/>
        </p:nvSpPr>
        <p:spPr>
          <a:xfrm>
            <a:off x="8313078" y="5319642"/>
            <a:ext cx="108000" cy="108000"/>
          </a:xfrm>
          <a:prstGeom prst="ellipse">
            <a:avLst/>
          </a:prstGeom>
          <a:solidFill>
            <a:srgbClr val="297CC8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25000" lnSpcReduction="20000"/>
          </a:bodyPr>
          <a:lstStyle/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29" name="淘宝-想搞设计PPT(倒卖必究)-29"/>
          <p:cNvSpPr txBox="1"/>
          <p:nvPr/>
        </p:nvSpPr>
        <p:spPr bwMode="auto">
          <a:xfrm>
            <a:off x="8075973" y="5575933"/>
            <a:ext cx="582211" cy="36933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720" rIns="0" bIns="4572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b="1" dirty="0">
                <a:solidFill>
                  <a:schemeClr val="bg1"/>
                </a:solidFill>
              </a:rPr>
              <a:t>2018</a:t>
            </a:r>
          </a:p>
        </p:txBody>
      </p:sp>
      <p:cxnSp>
        <p:nvCxnSpPr>
          <p:cNvPr id="30" name="淘宝-想搞设计PPT(倒卖必究)-30"/>
          <p:cNvCxnSpPr>
            <a:endCxn id="37" idx="0"/>
          </p:cNvCxnSpPr>
          <p:nvPr/>
        </p:nvCxnSpPr>
        <p:spPr>
          <a:xfrm>
            <a:off x="10587936" y="2396374"/>
            <a:ext cx="5" cy="2923268"/>
          </a:xfrm>
          <a:prstGeom prst="line">
            <a:avLst/>
          </a:prstGeom>
          <a:ln w="3175" cap="rnd">
            <a:solidFill>
              <a:srgbClr val="BFBFBF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iṣľídé"/>
          <p:cNvGrpSpPr/>
          <p:nvPr/>
        </p:nvGrpSpPr>
        <p:grpSpPr>
          <a:xfrm>
            <a:off x="10295612" y="1811998"/>
            <a:ext cx="584648" cy="584376"/>
            <a:chOff x="10167713" y="2261939"/>
            <a:chExt cx="584648" cy="584376"/>
          </a:xfrm>
          <a:solidFill>
            <a:srgbClr val="000000"/>
          </a:solidFill>
        </p:grpSpPr>
        <p:sp>
          <p:nvSpPr>
            <p:cNvPr id="65" name="淘宝-想搞设计PPT(倒卖必究)-65"/>
            <p:cNvSpPr/>
            <p:nvPr/>
          </p:nvSpPr>
          <p:spPr>
            <a:xfrm>
              <a:off x="10167713" y="2261939"/>
              <a:ext cx="584648" cy="584376"/>
            </a:xfrm>
            <a:custGeom>
              <a:avLst/>
              <a:gdLst>
                <a:gd name="connsiteX0" fmla="*/ 0 w 1260455"/>
                <a:gd name="connsiteY0" fmla="*/ 630228 h 1260455"/>
                <a:gd name="connsiteX1" fmla="*/ 630228 w 1260455"/>
                <a:gd name="connsiteY1" fmla="*/ 0 h 1260455"/>
                <a:gd name="connsiteX2" fmla="*/ 1260456 w 1260455"/>
                <a:gd name="connsiteY2" fmla="*/ 630228 h 1260455"/>
                <a:gd name="connsiteX3" fmla="*/ 630228 w 1260455"/>
                <a:gd name="connsiteY3" fmla="*/ 1260456 h 1260455"/>
                <a:gd name="connsiteX4" fmla="*/ 0 w 1260455"/>
                <a:gd name="connsiteY4" fmla="*/ 630228 h 126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455" h="1260455">
                  <a:moveTo>
                    <a:pt x="0" y="630228"/>
                  </a:moveTo>
                  <a:cubicBezTo>
                    <a:pt x="0" y="282163"/>
                    <a:pt x="282163" y="0"/>
                    <a:pt x="630228" y="0"/>
                  </a:cubicBezTo>
                  <a:cubicBezTo>
                    <a:pt x="978293" y="0"/>
                    <a:pt x="1260456" y="282163"/>
                    <a:pt x="1260456" y="630228"/>
                  </a:cubicBezTo>
                  <a:cubicBezTo>
                    <a:pt x="1260456" y="978293"/>
                    <a:pt x="978293" y="1260456"/>
                    <a:pt x="630228" y="1260456"/>
                  </a:cubicBezTo>
                  <a:cubicBezTo>
                    <a:pt x="282163" y="1260456"/>
                    <a:pt x="0" y="978293"/>
                    <a:pt x="0" y="63022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66" name="淘宝-想搞设计PPT(倒卖必究)-66"/>
            <p:cNvSpPr/>
            <p:nvPr/>
          </p:nvSpPr>
          <p:spPr>
            <a:xfrm>
              <a:off x="10288816" y="2416979"/>
              <a:ext cx="342441" cy="274295"/>
            </a:xfrm>
            <a:custGeom>
              <a:avLst/>
              <a:gdLst>
                <a:gd name="T0" fmla="*/ 2103 w 6570"/>
                <a:gd name="T1" fmla="*/ 2919 h 5271"/>
                <a:gd name="T2" fmla="*/ 2664 w 6570"/>
                <a:gd name="T3" fmla="*/ 3628 h 5271"/>
                <a:gd name="T4" fmla="*/ 0 w 6570"/>
                <a:gd name="T5" fmla="*/ 4730 h 5271"/>
                <a:gd name="T6" fmla="*/ 0 w 6570"/>
                <a:gd name="T7" fmla="*/ 3680 h 5271"/>
                <a:gd name="T8" fmla="*/ 2003 w 6570"/>
                <a:gd name="T9" fmla="*/ 2781 h 5271"/>
                <a:gd name="T10" fmla="*/ 2103 w 6570"/>
                <a:gd name="T11" fmla="*/ 2919 h 5271"/>
                <a:gd name="T12" fmla="*/ 3224 w 6570"/>
                <a:gd name="T13" fmla="*/ 2114 h 5271"/>
                <a:gd name="T14" fmla="*/ 3523 w 6570"/>
                <a:gd name="T15" fmla="*/ 2515 h 5271"/>
                <a:gd name="T16" fmla="*/ 5135 w 6570"/>
                <a:gd name="T17" fmla="*/ 1807 h 5271"/>
                <a:gd name="T18" fmla="*/ 4880 w 6570"/>
                <a:gd name="T19" fmla="*/ 2454 h 5271"/>
                <a:gd name="T20" fmla="*/ 4901 w 6570"/>
                <a:gd name="T21" fmla="*/ 2528 h 5271"/>
                <a:gd name="T22" fmla="*/ 4939 w 6570"/>
                <a:gd name="T23" fmla="*/ 2541 h 5271"/>
                <a:gd name="T24" fmla="*/ 4978 w 6570"/>
                <a:gd name="T25" fmla="*/ 2528 h 5271"/>
                <a:gd name="T26" fmla="*/ 6545 w 6570"/>
                <a:gd name="T27" fmla="*/ 1324 h 5271"/>
                <a:gd name="T28" fmla="*/ 6569 w 6570"/>
                <a:gd name="T29" fmla="*/ 1273 h 5271"/>
                <a:gd name="T30" fmla="*/ 6545 w 6570"/>
                <a:gd name="T31" fmla="*/ 1222 h 5271"/>
                <a:gd name="T32" fmla="*/ 4978 w 6570"/>
                <a:gd name="T33" fmla="*/ 18 h 5271"/>
                <a:gd name="T34" fmla="*/ 4901 w 6570"/>
                <a:gd name="T35" fmla="*/ 18 h 5271"/>
                <a:gd name="T36" fmla="*/ 4880 w 6570"/>
                <a:gd name="T37" fmla="*/ 92 h 5271"/>
                <a:gd name="T38" fmla="*/ 5142 w 6570"/>
                <a:gd name="T39" fmla="*/ 757 h 5271"/>
                <a:gd name="T40" fmla="*/ 2886 w 6570"/>
                <a:gd name="T41" fmla="*/ 1664 h 5271"/>
                <a:gd name="T42" fmla="*/ 3224 w 6570"/>
                <a:gd name="T43" fmla="*/ 2114 h 5271"/>
                <a:gd name="T44" fmla="*/ 4978 w 6570"/>
                <a:gd name="T45" fmla="*/ 2743 h 5271"/>
                <a:gd name="T46" fmla="*/ 4939 w 6570"/>
                <a:gd name="T47" fmla="*/ 2730 h 5271"/>
                <a:gd name="T48" fmla="*/ 4901 w 6570"/>
                <a:gd name="T49" fmla="*/ 2743 h 5271"/>
                <a:gd name="T50" fmla="*/ 4880 w 6570"/>
                <a:gd name="T51" fmla="*/ 2818 h 5271"/>
                <a:gd name="T52" fmla="*/ 5135 w 6570"/>
                <a:gd name="T53" fmla="*/ 3464 h 5271"/>
                <a:gd name="T54" fmla="*/ 3100 w 6570"/>
                <a:gd name="T55" fmla="*/ 2211 h 5271"/>
                <a:gd name="T56" fmla="*/ 0 w 6570"/>
                <a:gd name="T57" fmla="*/ 542 h 5271"/>
                <a:gd name="T58" fmla="*/ 0 w 6570"/>
                <a:gd name="T59" fmla="*/ 1591 h 5271"/>
                <a:gd name="T60" fmla="*/ 2247 w 6570"/>
                <a:gd name="T61" fmla="*/ 2822 h 5271"/>
                <a:gd name="T62" fmla="*/ 5142 w 6570"/>
                <a:gd name="T63" fmla="*/ 4515 h 5271"/>
                <a:gd name="T64" fmla="*/ 4880 w 6570"/>
                <a:gd name="T65" fmla="*/ 5179 h 5271"/>
                <a:gd name="T66" fmla="*/ 4901 w 6570"/>
                <a:gd name="T67" fmla="*/ 5254 h 5271"/>
                <a:gd name="T68" fmla="*/ 4978 w 6570"/>
                <a:gd name="T69" fmla="*/ 5254 h 5271"/>
                <a:gd name="T70" fmla="*/ 6545 w 6570"/>
                <a:gd name="T71" fmla="*/ 4049 h 5271"/>
                <a:gd name="T72" fmla="*/ 6570 w 6570"/>
                <a:gd name="T73" fmla="*/ 3999 h 5271"/>
                <a:gd name="T74" fmla="*/ 6545 w 6570"/>
                <a:gd name="T75" fmla="*/ 3948 h 5271"/>
                <a:gd name="T76" fmla="*/ 4978 w 6570"/>
                <a:gd name="T77" fmla="*/ 2743 h 5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570" h="5271">
                  <a:moveTo>
                    <a:pt x="2103" y="2919"/>
                  </a:moveTo>
                  <a:cubicBezTo>
                    <a:pt x="2267" y="3148"/>
                    <a:pt x="2444" y="3394"/>
                    <a:pt x="2664" y="3628"/>
                  </a:cubicBezTo>
                  <a:cubicBezTo>
                    <a:pt x="2163" y="4205"/>
                    <a:pt x="1433" y="4730"/>
                    <a:pt x="0" y="4730"/>
                  </a:cubicBezTo>
                  <a:lnTo>
                    <a:pt x="0" y="3680"/>
                  </a:lnTo>
                  <a:cubicBezTo>
                    <a:pt x="1136" y="3680"/>
                    <a:pt x="1596" y="3304"/>
                    <a:pt x="2003" y="2781"/>
                  </a:cubicBezTo>
                  <a:cubicBezTo>
                    <a:pt x="2036" y="2826"/>
                    <a:pt x="2069" y="2872"/>
                    <a:pt x="2103" y="2919"/>
                  </a:cubicBezTo>
                  <a:close/>
                  <a:moveTo>
                    <a:pt x="3224" y="2114"/>
                  </a:moveTo>
                  <a:cubicBezTo>
                    <a:pt x="3327" y="2257"/>
                    <a:pt x="3423" y="2391"/>
                    <a:pt x="3523" y="2515"/>
                  </a:cubicBezTo>
                  <a:cubicBezTo>
                    <a:pt x="3869" y="2133"/>
                    <a:pt x="4304" y="1860"/>
                    <a:pt x="5135" y="1807"/>
                  </a:cubicBezTo>
                  <a:lnTo>
                    <a:pt x="4880" y="2454"/>
                  </a:lnTo>
                  <a:cubicBezTo>
                    <a:pt x="4869" y="2481"/>
                    <a:pt x="4878" y="2511"/>
                    <a:pt x="4901" y="2528"/>
                  </a:cubicBezTo>
                  <a:cubicBezTo>
                    <a:pt x="4912" y="2537"/>
                    <a:pt x="4926" y="2541"/>
                    <a:pt x="4939" y="2541"/>
                  </a:cubicBezTo>
                  <a:cubicBezTo>
                    <a:pt x="4953" y="2541"/>
                    <a:pt x="4967" y="2537"/>
                    <a:pt x="4978" y="2528"/>
                  </a:cubicBezTo>
                  <a:lnTo>
                    <a:pt x="6545" y="1324"/>
                  </a:lnTo>
                  <a:cubicBezTo>
                    <a:pt x="6560" y="1312"/>
                    <a:pt x="6569" y="1293"/>
                    <a:pt x="6569" y="1273"/>
                  </a:cubicBezTo>
                  <a:cubicBezTo>
                    <a:pt x="6569" y="1253"/>
                    <a:pt x="6560" y="1234"/>
                    <a:pt x="6545" y="1222"/>
                  </a:cubicBezTo>
                  <a:lnTo>
                    <a:pt x="4978" y="18"/>
                  </a:lnTo>
                  <a:cubicBezTo>
                    <a:pt x="4955" y="0"/>
                    <a:pt x="4923" y="0"/>
                    <a:pt x="4901" y="18"/>
                  </a:cubicBezTo>
                  <a:cubicBezTo>
                    <a:pt x="4878" y="35"/>
                    <a:pt x="4869" y="65"/>
                    <a:pt x="4880" y="92"/>
                  </a:cubicBezTo>
                  <a:lnTo>
                    <a:pt x="5142" y="757"/>
                  </a:lnTo>
                  <a:cubicBezTo>
                    <a:pt x="4017" y="815"/>
                    <a:pt x="3354" y="1204"/>
                    <a:pt x="2886" y="1664"/>
                  </a:cubicBezTo>
                  <a:cubicBezTo>
                    <a:pt x="3012" y="1818"/>
                    <a:pt x="3122" y="1971"/>
                    <a:pt x="3224" y="2114"/>
                  </a:cubicBezTo>
                  <a:close/>
                  <a:moveTo>
                    <a:pt x="4978" y="2743"/>
                  </a:moveTo>
                  <a:cubicBezTo>
                    <a:pt x="4966" y="2735"/>
                    <a:pt x="4953" y="2730"/>
                    <a:pt x="4939" y="2730"/>
                  </a:cubicBezTo>
                  <a:cubicBezTo>
                    <a:pt x="4925" y="2730"/>
                    <a:pt x="4912" y="2735"/>
                    <a:pt x="4901" y="2743"/>
                  </a:cubicBezTo>
                  <a:cubicBezTo>
                    <a:pt x="4878" y="2760"/>
                    <a:pt x="4869" y="2791"/>
                    <a:pt x="4880" y="2818"/>
                  </a:cubicBezTo>
                  <a:lnTo>
                    <a:pt x="5135" y="3464"/>
                  </a:lnTo>
                  <a:cubicBezTo>
                    <a:pt x="3945" y="3388"/>
                    <a:pt x="3568" y="2863"/>
                    <a:pt x="3100" y="2211"/>
                  </a:cubicBezTo>
                  <a:cubicBezTo>
                    <a:pt x="2567" y="1467"/>
                    <a:pt x="1903" y="542"/>
                    <a:pt x="0" y="542"/>
                  </a:cubicBezTo>
                  <a:lnTo>
                    <a:pt x="0" y="1591"/>
                  </a:lnTo>
                  <a:cubicBezTo>
                    <a:pt x="1364" y="1591"/>
                    <a:pt x="1754" y="2134"/>
                    <a:pt x="2247" y="2822"/>
                  </a:cubicBezTo>
                  <a:cubicBezTo>
                    <a:pt x="2762" y="3540"/>
                    <a:pt x="3397" y="4423"/>
                    <a:pt x="5142" y="4515"/>
                  </a:cubicBezTo>
                  <a:lnTo>
                    <a:pt x="4880" y="5179"/>
                  </a:lnTo>
                  <a:cubicBezTo>
                    <a:pt x="4869" y="5206"/>
                    <a:pt x="4878" y="5237"/>
                    <a:pt x="4901" y="5254"/>
                  </a:cubicBezTo>
                  <a:cubicBezTo>
                    <a:pt x="4923" y="5271"/>
                    <a:pt x="4955" y="5271"/>
                    <a:pt x="4978" y="5254"/>
                  </a:cubicBezTo>
                  <a:lnTo>
                    <a:pt x="6545" y="4049"/>
                  </a:lnTo>
                  <a:cubicBezTo>
                    <a:pt x="6560" y="4037"/>
                    <a:pt x="6570" y="4018"/>
                    <a:pt x="6570" y="3999"/>
                  </a:cubicBezTo>
                  <a:cubicBezTo>
                    <a:pt x="6570" y="3979"/>
                    <a:pt x="6560" y="3960"/>
                    <a:pt x="6545" y="3948"/>
                  </a:cubicBezTo>
                  <a:lnTo>
                    <a:pt x="4978" y="27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0" tIns="45720" rIns="91440" bIns="45720" numCol="1" spcCol="1270" anchor="ctr" anchorCtr="0">
              <a:normAutofit fontScale="7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200" kern="1200"/>
            </a:p>
          </p:txBody>
        </p:sp>
      </p:grpSp>
      <p:sp>
        <p:nvSpPr>
          <p:cNvPr id="32" name="淘宝-想搞设计PPT(倒卖必究)-32"/>
          <p:cNvSpPr/>
          <p:nvPr/>
        </p:nvSpPr>
        <p:spPr bwMode="auto">
          <a:xfrm>
            <a:off x="673100" y="2950445"/>
            <a:ext cx="187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08000" tIns="36000" rIns="108000" bIns="36000" anchor="t" anchorCtr="0">
            <a:normAutofit fontScale="92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简单地介绍一下项目中这个阶段需要达成的重点事项</a:t>
            </a:r>
            <a:endParaRPr lang="en-US" altLang="zh-CN" sz="16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</a:p>
        </p:txBody>
      </p:sp>
      <p:sp>
        <p:nvSpPr>
          <p:cNvPr id="33" name="淘宝-想搞设计PPT(倒卖必究)-33"/>
          <p:cNvSpPr/>
          <p:nvPr/>
        </p:nvSpPr>
        <p:spPr bwMode="auto">
          <a:xfrm>
            <a:off x="5160000" y="2950445"/>
            <a:ext cx="187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08000" tIns="36000" rIns="108000" bIns="36000" anchor="t" anchorCtr="0">
            <a:normAutofit fontScale="92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简单地介绍一下项目中这个阶段需要达成的重点事项</a:t>
            </a:r>
            <a:endParaRPr lang="en-US" altLang="zh-CN" sz="16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</a:p>
        </p:txBody>
      </p:sp>
      <p:sp>
        <p:nvSpPr>
          <p:cNvPr id="34" name="淘宝-想搞设计PPT(倒卖必究)-34"/>
          <p:cNvSpPr/>
          <p:nvPr/>
        </p:nvSpPr>
        <p:spPr bwMode="auto">
          <a:xfrm>
            <a:off x="2885832" y="3549701"/>
            <a:ext cx="187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08000" tIns="36000" rIns="108000" bIns="36000" anchor="t" anchorCtr="0">
            <a:normAutofit fontScale="92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简单地介绍一下项目中这个阶段需要达成的重点事项</a:t>
            </a:r>
            <a:endParaRPr lang="en-US" altLang="zh-CN" sz="16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</a:p>
        </p:txBody>
      </p:sp>
      <p:sp>
        <p:nvSpPr>
          <p:cNvPr id="35" name="淘宝-想搞设计PPT(倒卖必究)-35"/>
          <p:cNvSpPr/>
          <p:nvPr/>
        </p:nvSpPr>
        <p:spPr bwMode="auto">
          <a:xfrm>
            <a:off x="7427956" y="3549701"/>
            <a:ext cx="187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08000" tIns="36000" rIns="108000" bIns="36000" anchor="t" anchorCtr="0">
            <a:normAutofit fontScale="92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简单地介绍一下项目中这个阶段需要达成的重点事项</a:t>
            </a:r>
            <a:endParaRPr lang="en-US" altLang="zh-CN" sz="16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</a:p>
        </p:txBody>
      </p:sp>
      <p:sp>
        <p:nvSpPr>
          <p:cNvPr id="36" name="淘宝-想搞设计PPT(倒卖必究)-36"/>
          <p:cNvSpPr/>
          <p:nvPr/>
        </p:nvSpPr>
        <p:spPr bwMode="auto">
          <a:xfrm>
            <a:off x="9651932" y="2950445"/>
            <a:ext cx="187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08000" tIns="36000" rIns="108000" bIns="36000" anchor="t" anchorCtr="0">
            <a:normAutofit fontScale="92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简单地介绍一下项目中这个阶段需要达成的重点事项</a:t>
            </a:r>
            <a:endParaRPr lang="en-US" altLang="zh-CN" sz="16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</a:p>
        </p:txBody>
      </p:sp>
      <p:sp>
        <p:nvSpPr>
          <p:cNvPr id="37" name="淘宝-想搞设计PPT(倒卖必究)-37"/>
          <p:cNvSpPr/>
          <p:nvPr/>
        </p:nvSpPr>
        <p:spPr>
          <a:xfrm>
            <a:off x="10533941" y="5319642"/>
            <a:ext cx="108000" cy="108000"/>
          </a:xfrm>
          <a:prstGeom prst="ellipse">
            <a:avLst/>
          </a:prstGeom>
          <a:solidFill>
            <a:srgbClr val="0671D2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25000" lnSpcReduction="20000"/>
          </a:bodyPr>
          <a:lstStyle/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8" name="淘宝-想搞设计PPT(倒卖必究)-38"/>
          <p:cNvSpPr txBox="1"/>
          <p:nvPr/>
        </p:nvSpPr>
        <p:spPr bwMode="auto">
          <a:xfrm>
            <a:off x="10296836" y="5575933"/>
            <a:ext cx="582211" cy="36933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720" rIns="0" bIns="4572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b="1" dirty="0">
                <a:solidFill>
                  <a:schemeClr val="bg1"/>
                </a:solidFill>
              </a:rPr>
              <a:t>2019</a:t>
            </a:r>
          </a:p>
        </p:txBody>
      </p:sp>
      <p:sp>
        <p:nvSpPr>
          <p:cNvPr id="39" name="淘宝-想搞设计PPT(倒卖必究)-39"/>
          <p:cNvSpPr/>
          <p:nvPr/>
        </p:nvSpPr>
        <p:spPr>
          <a:xfrm>
            <a:off x="1104910" y="1281262"/>
            <a:ext cx="1008000" cy="400110"/>
          </a:xfrm>
          <a:prstGeom prst="rect">
            <a:avLst/>
          </a:prstGeom>
        </p:spPr>
        <p:txBody>
          <a:bodyPr wrap="square" lIns="0" tIns="45720" rIns="0" bIns="45720" anchor="b" anchorCtr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b="1" spc="100" dirty="0">
                <a:solidFill>
                  <a:schemeClr val="tx2">
                    <a:lumMod val="50000"/>
                  </a:schemeClr>
                </a:solidFill>
              </a:rPr>
              <a:t>Step 01</a:t>
            </a:r>
          </a:p>
        </p:txBody>
      </p:sp>
      <p:sp>
        <p:nvSpPr>
          <p:cNvPr id="40" name="淘宝-想搞设计PPT(倒卖必究)-40"/>
          <p:cNvSpPr/>
          <p:nvPr/>
        </p:nvSpPr>
        <p:spPr>
          <a:xfrm>
            <a:off x="3323635" y="1880518"/>
            <a:ext cx="1008000" cy="400110"/>
          </a:xfrm>
          <a:prstGeom prst="rect">
            <a:avLst/>
          </a:prstGeom>
        </p:spPr>
        <p:txBody>
          <a:bodyPr wrap="square" lIns="0" tIns="45720" rIns="0" bIns="45720" anchor="b" anchorCtr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b="1" spc="100" dirty="0">
                <a:solidFill>
                  <a:schemeClr val="tx2">
                    <a:lumMod val="50000"/>
                  </a:schemeClr>
                </a:solidFill>
              </a:rPr>
              <a:t>Step 02</a:t>
            </a:r>
          </a:p>
        </p:txBody>
      </p:sp>
      <p:sp>
        <p:nvSpPr>
          <p:cNvPr id="41" name="淘宝-想搞设计PPT(倒卖必究)-41"/>
          <p:cNvSpPr/>
          <p:nvPr/>
        </p:nvSpPr>
        <p:spPr>
          <a:xfrm>
            <a:off x="5591995" y="1281262"/>
            <a:ext cx="1008000" cy="400110"/>
          </a:xfrm>
          <a:prstGeom prst="rect">
            <a:avLst/>
          </a:prstGeom>
        </p:spPr>
        <p:txBody>
          <a:bodyPr wrap="square" lIns="0" tIns="45720" rIns="0" bIns="45720" anchor="b" anchorCtr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b="1" spc="100" dirty="0">
                <a:solidFill>
                  <a:schemeClr val="tx2">
                    <a:lumMod val="50000"/>
                  </a:schemeClr>
                </a:solidFill>
              </a:rPr>
              <a:t>Step 03</a:t>
            </a:r>
          </a:p>
        </p:txBody>
      </p:sp>
      <p:sp>
        <p:nvSpPr>
          <p:cNvPr id="42" name="淘宝-想搞设计PPT(倒卖必究)-42"/>
          <p:cNvSpPr/>
          <p:nvPr/>
        </p:nvSpPr>
        <p:spPr>
          <a:xfrm>
            <a:off x="7863072" y="1880518"/>
            <a:ext cx="1008000" cy="400110"/>
          </a:xfrm>
          <a:prstGeom prst="rect">
            <a:avLst/>
          </a:prstGeom>
        </p:spPr>
        <p:txBody>
          <a:bodyPr wrap="square" lIns="0" tIns="45720" rIns="0" bIns="45720" anchor="b" anchorCtr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b="1" spc="100" dirty="0">
                <a:solidFill>
                  <a:schemeClr val="tx2">
                    <a:lumMod val="50000"/>
                  </a:schemeClr>
                </a:solidFill>
              </a:rPr>
              <a:t>Step 04</a:t>
            </a:r>
          </a:p>
        </p:txBody>
      </p:sp>
      <p:sp>
        <p:nvSpPr>
          <p:cNvPr id="43" name="淘宝-想搞设计PPT(倒卖必究)-43"/>
          <p:cNvSpPr/>
          <p:nvPr/>
        </p:nvSpPr>
        <p:spPr>
          <a:xfrm>
            <a:off x="10083935" y="1281262"/>
            <a:ext cx="1008000" cy="400110"/>
          </a:xfrm>
          <a:prstGeom prst="rect">
            <a:avLst/>
          </a:prstGeom>
        </p:spPr>
        <p:txBody>
          <a:bodyPr wrap="square" lIns="0" tIns="45720" rIns="0" bIns="45720" anchor="b" anchorCtr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b="1" spc="100" dirty="0">
                <a:solidFill>
                  <a:schemeClr val="tx2">
                    <a:lumMod val="50000"/>
                  </a:schemeClr>
                </a:solidFill>
              </a:rPr>
              <a:t>Step 05</a:t>
            </a:r>
          </a:p>
        </p:txBody>
      </p: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DD21DABC-71DA-81F9-E374-9D5E0F3C403F}"/>
              </a:ext>
            </a:extLst>
          </p:cNvPr>
          <p:cNvGrpSpPr/>
          <p:nvPr/>
        </p:nvGrpSpPr>
        <p:grpSpPr>
          <a:xfrm>
            <a:off x="307394" y="147389"/>
            <a:ext cx="11345635" cy="673349"/>
            <a:chOff x="307394" y="147389"/>
            <a:chExt cx="11345635" cy="673349"/>
          </a:xfrm>
        </p:grpSpPr>
        <p:sp>
          <p:nvSpPr>
            <p:cNvPr id="95" name="淘宝-想搞设计PPT(倒卖必究)-95">
              <a:extLst>
                <a:ext uri="{FF2B5EF4-FFF2-40B4-BE49-F238E27FC236}">
                  <a16:creationId xmlns:a16="http://schemas.microsoft.com/office/drawing/2014/main" id="{5E086241-6E0A-C6BA-1B0B-382BA36F93A9}"/>
                </a:ext>
              </a:extLst>
            </p:cNvPr>
            <p:cNvSpPr/>
            <p:nvPr/>
          </p:nvSpPr>
          <p:spPr>
            <a:xfrm>
              <a:off x="307394" y="147389"/>
              <a:ext cx="594613" cy="594613"/>
            </a:xfrm>
            <a:prstGeom prst="ellipse">
              <a:avLst/>
            </a:prstGeom>
            <a:solidFill>
              <a:srgbClr val="A4C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淘宝-想搞设计PPT(倒卖必究)-96">
              <a:extLst>
                <a:ext uri="{FF2B5EF4-FFF2-40B4-BE49-F238E27FC236}">
                  <a16:creationId xmlns:a16="http://schemas.microsoft.com/office/drawing/2014/main" id="{CF0F5898-CCD7-3A1A-B260-73B34E0E65FA}"/>
                </a:ext>
              </a:extLst>
            </p:cNvPr>
            <p:cNvSpPr txBox="1">
              <a:spLocks/>
            </p:cNvSpPr>
            <p:nvPr/>
          </p:nvSpPr>
          <p:spPr>
            <a:xfrm>
              <a:off x="902007" y="242680"/>
              <a:ext cx="7282912" cy="523220"/>
            </a:xfrm>
            <a:prstGeom prst="rect">
              <a:avLst/>
            </a:prstGeom>
          </p:spPr>
          <p:txBody>
            <a:bodyPr vert="horz" lIns="91440" tIns="45720" rIns="91440" bIns="0" rtlCol="0" anchor="b" anchorCtr="0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800" b="1" kern="1200" spc="100" baseline="0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  <a:cs typeface="+mn-cs"/>
                </a:defRPr>
              </a:lvl1pPr>
            </a:lstStyle>
            <a:p>
              <a:r>
                <a:rPr lang="zh-CN" altLang="en-US" dirty="0">
                  <a:solidFill/>
                </a:rPr>
                <a:t>单击此处输入标题</a:t>
              </a:r>
            </a:p>
          </p:txBody>
        </p:sp>
        <p:pic>
          <p:nvPicPr>
            <p:cNvPr id="100" name="Picture 99" descr="华中科技大学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88510" y="147389"/>
              <a:ext cx="1764519" cy="387563"/>
            </a:xfrm>
            <a:prstGeom prst="rect">
              <a:avLst/>
            </a:prstGeom>
          </p:spPr>
        </p:pic>
        <p:sp>
          <p:nvSpPr>
            <p:cNvPr id="98" name="淘宝-想搞设计PPT(倒卖必究)-98">
              <a:extLst>
                <a:ext uri="{FF2B5EF4-FFF2-40B4-BE49-F238E27FC236}">
                  <a16:creationId xmlns:a16="http://schemas.microsoft.com/office/drawing/2014/main" id="{72350674-FB0E-DC50-9FB7-EC7F6B9A64F0}"/>
                </a:ext>
              </a:extLst>
            </p:cNvPr>
            <p:cNvSpPr/>
            <p:nvPr/>
          </p:nvSpPr>
          <p:spPr>
            <a:xfrm>
              <a:off x="660400" y="814388"/>
              <a:ext cx="10858500" cy="6350"/>
            </a:xfrm>
            <a:custGeom>
              <a:avLst/>
              <a:gdLst>
                <a:gd name="connsiteX0" fmla="*/ 0 w 10858500"/>
                <a:gd name="connsiteY0" fmla="*/ 0 h 6350"/>
                <a:gd name="connsiteX1" fmla="*/ 10858500 w 10858500"/>
                <a:gd name="connsiteY1" fmla="*/ 0 h 6350"/>
                <a:gd name="connsiteX2" fmla="*/ 10858500 w 10858500"/>
                <a:gd name="connsiteY2" fmla="*/ 6350 h 6350"/>
                <a:gd name="connsiteX3" fmla="*/ 0 w 10858500"/>
                <a:gd name="connsiteY3" fmla="*/ 6350 h 6350"/>
                <a:gd name="connsiteX4" fmla="*/ 0 w 10858500"/>
                <a:gd name="connsiteY4" fmla="*/ 0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58500" h="6350">
                  <a:moveTo>
                    <a:pt x="0" y="0"/>
                  </a:moveTo>
                  <a:lnTo>
                    <a:pt x="10858500" y="0"/>
                  </a:lnTo>
                  <a:lnTo>
                    <a:pt x="10858500" y="6350"/>
                  </a:lnTo>
                  <a:lnTo>
                    <a:pt x="0" y="6350"/>
                  </a:lnTo>
                  <a:lnTo>
                    <a:pt x="0" y="0"/>
                  </a:lnTo>
                </a:path>
              </a:pathLst>
            </a:custGeom>
            <a:solidFill>
              <a:srgbClr val="0671D2"/>
            </a:solidFill>
            <a:ln w="127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9" name="淘宝-想搞设计PPT(倒卖必究)-99">
            <a:extLst>
              <a:ext uri="{FF2B5EF4-FFF2-40B4-BE49-F238E27FC236}">
                <a16:creationId xmlns:a16="http://schemas.microsoft.com/office/drawing/2014/main" id="{7EAAE12C-7DB3-D08B-3769-FB3E0EFFE057}"/>
              </a:ext>
            </a:extLst>
          </p:cNvPr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045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淘宝-想搞设计PPT(倒卖必究)-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308414"/>
              </p:ext>
            </p:extLst>
          </p:nvPr>
        </p:nvGraphicFramePr>
        <p:xfrm>
          <a:off x="660400" y="1468817"/>
          <a:ext cx="10858505" cy="3341763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328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42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42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42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42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420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9420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9420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9420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9420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9420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9420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712179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JAN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FEB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MAR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APR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MAY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JUNE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JULY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AUG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SEPT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OCT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NOV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DEC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739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第一个子项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739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第二个子项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739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第三个子项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739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第四个子项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淘宝-想搞设计PPT(倒卖必究)-5"/>
          <p:cNvSpPr/>
          <p:nvPr/>
        </p:nvSpPr>
        <p:spPr>
          <a:xfrm>
            <a:off x="3372969" y="3073221"/>
            <a:ext cx="5178464" cy="215826"/>
          </a:xfrm>
          <a:prstGeom prst="roundRect">
            <a:avLst>
              <a:gd name="adj" fmla="val 50000"/>
            </a:avLst>
          </a:prstGeom>
          <a:solidFill>
            <a:srgbClr val="52A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淘宝-想搞设计PPT(倒卖必究)-6"/>
          <p:cNvSpPr/>
          <p:nvPr/>
        </p:nvSpPr>
        <p:spPr>
          <a:xfrm>
            <a:off x="2351889" y="3698061"/>
            <a:ext cx="3913544" cy="233523"/>
          </a:xfrm>
          <a:prstGeom prst="roundRect">
            <a:avLst>
              <a:gd name="adj" fmla="val 50000"/>
            </a:avLst>
          </a:prstGeom>
          <a:solidFill>
            <a:srgbClr val="52A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淘宝-想搞设计PPT(倒卖必究)-7"/>
          <p:cNvSpPr/>
          <p:nvPr/>
        </p:nvSpPr>
        <p:spPr>
          <a:xfrm>
            <a:off x="590229" y="1396247"/>
            <a:ext cx="840227" cy="840227"/>
          </a:xfrm>
          <a:prstGeom prst="diagStripe">
            <a:avLst/>
          </a:prstGeom>
          <a:solidFill>
            <a:srgbClr val="045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noAutofit/>
            <a:scene3d>
              <a:camera prst="orthographicFront">
                <a:rot lat="0" lon="0" rev="2700000"/>
              </a:camera>
              <a:lightRig rig="threePt" dir="t"/>
            </a:scene3d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+mj-lt"/>
                <a:ea typeface="+mj-ea"/>
              </a:rPr>
              <a:t>2018</a:t>
            </a:r>
            <a:endParaRPr lang="zh-CN" altLang="en-US" sz="16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8" name="淘宝-想搞设计PPT(倒卖必究)-8"/>
          <p:cNvSpPr/>
          <p:nvPr/>
        </p:nvSpPr>
        <p:spPr>
          <a:xfrm>
            <a:off x="6913430" y="4371908"/>
            <a:ext cx="3913544" cy="233523"/>
          </a:xfrm>
          <a:prstGeom prst="roundRect">
            <a:avLst>
              <a:gd name="adj" fmla="val 50000"/>
            </a:avLst>
          </a:prstGeom>
          <a:solidFill>
            <a:srgbClr val="52A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淘宝-想搞设计PPT(倒卖必究)-9"/>
          <p:cNvSpPr/>
          <p:nvPr/>
        </p:nvSpPr>
        <p:spPr>
          <a:xfrm>
            <a:off x="5414404" y="2390839"/>
            <a:ext cx="3913544" cy="233523"/>
          </a:xfrm>
          <a:prstGeom prst="roundRect">
            <a:avLst>
              <a:gd name="adj" fmla="val 50000"/>
            </a:avLst>
          </a:prstGeom>
          <a:solidFill>
            <a:srgbClr val="52A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淘宝-想搞设计PPT(倒卖必究)-10"/>
          <p:cNvSpPr txBox="1"/>
          <p:nvPr/>
        </p:nvSpPr>
        <p:spPr>
          <a:xfrm>
            <a:off x="660400" y="5138009"/>
            <a:ext cx="10858505" cy="996092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上面的时间规划图其实是一个表格，你可以根据你的实际情况变更时间维度，对于各子项的时间段，你可以直接对相应的圆角矩形进行拖动位置、以及调整长度等操作；这个文本框中你可以用简单文字做些说明。</a:t>
            </a: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7874293D-B0B0-2882-A716-618A74A3C11C}"/>
              </a:ext>
            </a:extLst>
          </p:cNvPr>
          <p:cNvGrpSpPr/>
          <p:nvPr/>
        </p:nvGrpSpPr>
        <p:grpSpPr>
          <a:xfrm>
            <a:off x="307394" y="147389"/>
            <a:ext cx="11345635" cy="673349"/>
            <a:chOff x="307394" y="147389"/>
            <a:chExt cx="11345635" cy="673349"/>
          </a:xfrm>
        </p:grpSpPr>
        <p:sp>
          <p:nvSpPr>
            <p:cNvPr id="61" name="淘宝-想搞设计PPT(倒卖必究)-61">
              <a:extLst>
                <a:ext uri="{FF2B5EF4-FFF2-40B4-BE49-F238E27FC236}">
                  <a16:creationId xmlns:a16="http://schemas.microsoft.com/office/drawing/2014/main" id="{FF42A62E-B75E-CAC4-CAF8-4EBA76764036}"/>
                </a:ext>
              </a:extLst>
            </p:cNvPr>
            <p:cNvSpPr/>
            <p:nvPr/>
          </p:nvSpPr>
          <p:spPr>
            <a:xfrm>
              <a:off x="307394" y="147389"/>
              <a:ext cx="594613" cy="594613"/>
            </a:xfrm>
            <a:prstGeom prst="ellipse">
              <a:avLst/>
            </a:prstGeom>
            <a:solidFill>
              <a:srgbClr val="A4C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淘宝-想搞设计PPT(倒卖必究)-62">
              <a:extLst>
                <a:ext uri="{FF2B5EF4-FFF2-40B4-BE49-F238E27FC236}">
                  <a16:creationId xmlns:a16="http://schemas.microsoft.com/office/drawing/2014/main" id="{45DDF3DF-4D5F-1E47-6460-CA0DDE78753E}"/>
                </a:ext>
              </a:extLst>
            </p:cNvPr>
            <p:cNvSpPr txBox="1">
              <a:spLocks/>
            </p:cNvSpPr>
            <p:nvPr/>
          </p:nvSpPr>
          <p:spPr>
            <a:xfrm>
              <a:off x="902007" y="242680"/>
              <a:ext cx="7282912" cy="523220"/>
            </a:xfrm>
            <a:prstGeom prst="rect">
              <a:avLst/>
            </a:prstGeom>
          </p:spPr>
          <p:txBody>
            <a:bodyPr vert="horz" lIns="91440" tIns="45720" rIns="91440" bIns="0" rtlCol="0" anchor="b" anchorCtr="0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800" b="1" kern="1200" spc="100" baseline="0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  <a:cs typeface="+mn-cs"/>
                </a:defRPr>
              </a:lvl1pPr>
            </a:lstStyle>
            <a:p>
              <a:r>
                <a:rPr lang="zh-CN" altLang="en-US" dirty="0">
                  <a:solidFill/>
                </a:rPr>
                <a:t>单击此处输入标题</a:t>
              </a:r>
            </a:p>
          </p:txBody>
        </p:sp>
        <p:pic>
          <p:nvPicPr>
            <p:cNvPr id="66" name="Picture 65" descr="华中科技大学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88510" y="147389"/>
              <a:ext cx="1764519" cy="387563"/>
            </a:xfrm>
            <a:prstGeom prst="rect">
              <a:avLst/>
            </a:prstGeom>
          </p:spPr>
        </p:pic>
        <p:sp>
          <p:nvSpPr>
            <p:cNvPr id="64" name="淘宝-想搞设计PPT(倒卖必究)-64">
              <a:extLst>
                <a:ext uri="{FF2B5EF4-FFF2-40B4-BE49-F238E27FC236}">
                  <a16:creationId xmlns:a16="http://schemas.microsoft.com/office/drawing/2014/main" id="{9C49685B-C4D2-384E-47C7-31FED7F109F5}"/>
                </a:ext>
              </a:extLst>
            </p:cNvPr>
            <p:cNvSpPr/>
            <p:nvPr/>
          </p:nvSpPr>
          <p:spPr>
            <a:xfrm>
              <a:off x="660400" y="814388"/>
              <a:ext cx="10858500" cy="6350"/>
            </a:xfrm>
            <a:custGeom>
              <a:avLst/>
              <a:gdLst>
                <a:gd name="connsiteX0" fmla="*/ 0 w 10858500"/>
                <a:gd name="connsiteY0" fmla="*/ 0 h 6350"/>
                <a:gd name="connsiteX1" fmla="*/ 10858500 w 10858500"/>
                <a:gd name="connsiteY1" fmla="*/ 0 h 6350"/>
                <a:gd name="connsiteX2" fmla="*/ 10858500 w 10858500"/>
                <a:gd name="connsiteY2" fmla="*/ 6350 h 6350"/>
                <a:gd name="connsiteX3" fmla="*/ 0 w 10858500"/>
                <a:gd name="connsiteY3" fmla="*/ 6350 h 6350"/>
                <a:gd name="connsiteX4" fmla="*/ 0 w 10858500"/>
                <a:gd name="connsiteY4" fmla="*/ 0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58500" h="6350">
                  <a:moveTo>
                    <a:pt x="0" y="0"/>
                  </a:moveTo>
                  <a:lnTo>
                    <a:pt x="10858500" y="0"/>
                  </a:lnTo>
                  <a:lnTo>
                    <a:pt x="10858500" y="6350"/>
                  </a:lnTo>
                  <a:lnTo>
                    <a:pt x="0" y="6350"/>
                  </a:lnTo>
                  <a:lnTo>
                    <a:pt x="0" y="0"/>
                  </a:lnTo>
                </a:path>
              </a:pathLst>
            </a:custGeom>
            <a:solidFill>
              <a:srgbClr val="0671D2"/>
            </a:solidFill>
            <a:ln w="127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淘宝-想搞设计PPT(倒卖必究)-65">
            <a:extLst>
              <a:ext uri="{FF2B5EF4-FFF2-40B4-BE49-F238E27FC236}">
                <a16:creationId xmlns:a16="http://schemas.microsoft.com/office/drawing/2014/main" id="{2C629750-B4EC-FC46-4187-FC4EE4E92384}"/>
              </a:ext>
            </a:extLst>
          </p:cNvPr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045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淘宝-想搞设计PPT(倒卖必究)-6"/>
          <p:cNvSpPr/>
          <p:nvPr/>
        </p:nvSpPr>
        <p:spPr bwMode="auto">
          <a:xfrm flipH="1">
            <a:off x="144855" y="2561640"/>
            <a:ext cx="8924255" cy="0"/>
          </a:xfrm>
          <a:prstGeom prst="line">
            <a:avLst/>
          </a:prstGeom>
          <a:noFill/>
          <a:ln w="292100" cap="sq">
            <a:solidFill>
              <a:srgbClr val="E1E1E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7" name="淘宝-想搞设计PPT(倒卖必究)-7"/>
          <p:cNvSpPr/>
          <p:nvPr/>
        </p:nvSpPr>
        <p:spPr bwMode="auto">
          <a:xfrm>
            <a:off x="3422737" y="3697818"/>
            <a:ext cx="524134" cy="1134519"/>
          </a:xfrm>
          <a:custGeom>
            <a:avLst/>
            <a:gdLst>
              <a:gd name="T0" fmla="*/ 326 w 326"/>
              <a:gd name="T1" fmla="*/ 604 h 604"/>
              <a:gd name="T2" fmla="*/ 326 w 326"/>
              <a:gd name="T3" fmla="*/ 604 h 604"/>
              <a:gd name="T4" fmla="*/ 292 w 326"/>
              <a:gd name="T5" fmla="*/ 602 h 604"/>
              <a:gd name="T6" fmla="*/ 260 w 326"/>
              <a:gd name="T7" fmla="*/ 598 h 604"/>
              <a:gd name="T8" fmla="*/ 228 w 326"/>
              <a:gd name="T9" fmla="*/ 590 h 604"/>
              <a:gd name="T10" fmla="*/ 198 w 326"/>
              <a:gd name="T11" fmla="*/ 580 h 604"/>
              <a:gd name="T12" fmla="*/ 170 w 326"/>
              <a:gd name="T13" fmla="*/ 568 h 604"/>
              <a:gd name="T14" fmla="*/ 144 w 326"/>
              <a:gd name="T15" fmla="*/ 552 h 604"/>
              <a:gd name="T16" fmla="*/ 118 w 326"/>
              <a:gd name="T17" fmla="*/ 534 h 604"/>
              <a:gd name="T18" fmla="*/ 96 w 326"/>
              <a:gd name="T19" fmla="*/ 516 h 604"/>
              <a:gd name="T20" fmla="*/ 74 w 326"/>
              <a:gd name="T21" fmla="*/ 494 h 604"/>
              <a:gd name="T22" fmla="*/ 56 w 326"/>
              <a:gd name="T23" fmla="*/ 470 h 604"/>
              <a:gd name="T24" fmla="*/ 40 w 326"/>
              <a:gd name="T25" fmla="*/ 446 h 604"/>
              <a:gd name="T26" fmla="*/ 26 w 326"/>
              <a:gd name="T27" fmla="*/ 420 h 604"/>
              <a:gd name="T28" fmla="*/ 16 w 326"/>
              <a:gd name="T29" fmla="*/ 392 h 604"/>
              <a:gd name="T30" fmla="*/ 8 w 326"/>
              <a:gd name="T31" fmla="*/ 362 h 604"/>
              <a:gd name="T32" fmla="*/ 2 w 326"/>
              <a:gd name="T33" fmla="*/ 332 h 604"/>
              <a:gd name="T34" fmla="*/ 0 w 326"/>
              <a:gd name="T35" fmla="*/ 302 h 604"/>
              <a:gd name="T36" fmla="*/ 0 w 326"/>
              <a:gd name="T37" fmla="*/ 302 h 604"/>
              <a:gd name="T38" fmla="*/ 2 w 326"/>
              <a:gd name="T39" fmla="*/ 270 h 604"/>
              <a:gd name="T40" fmla="*/ 8 w 326"/>
              <a:gd name="T41" fmla="*/ 240 h 604"/>
              <a:gd name="T42" fmla="*/ 16 w 326"/>
              <a:gd name="T43" fmla="*/ 212 h 604"/>
              <a:gd name="T44" fmla="*/ 26 w 326"/>
              <a:gd name="T45" fmla="*/ 184 h 604"/>
              <a:gd name="T46" fmla="*/ 40 w 326"/>
              <a:gd name="T47" fmla="*/ 158 h 604"/>
              <a:gd name="T48" fmla="*/ 56 w 326"/>
              <a:gd name="T49" fmla="*/ 132 h 604"/>
              <a:gd name="T50" fmla="*/ 74 w 326"/>
              <a:gd name="T51" fmla="*/ 110 h 604"/>
              <a:gd name="T52" fmla="*/ 96 w 326"/>
              <a:gd name="T53" fmla="*/ 88 h 604"/>
              <a:gd name="T54" fmla="*/ 118 w 326"/>
              <a:gd name="T55" fmla="*/ 68 h 604"/>
              <a:gd name="T56" fmla="*/ 144 w 326"/>
              <a:gd name="T57" fmla="*/ 52 h 604"/>
              <a:gd name="T58" fmla="*/ 170 w 326"/>
              <a:gd name="T59" fmla="*/ 36 h 604"/>
              <a:gd name="T60" fmla="*/ 198 w 326"/>
              <a:gd name="T61" fmla="*/ 24 h 604"/>
              <a:gd name="T62" fmla="*/ 228 w 326"/>
              <a:gd name="T63" fmla="*/ 14 h 604"/>
              <a:gd name="T64" fmla="*/ 260 w 326"/>
              <a:gd name="T65" fmla="*/ 6 h 604"/>
              <a:gd name="T66" fmla="*/ 292 w 326"/>
              <a:gd name="T67" fmla="*/ 2 h 604"/>
              <a:gd name="T68" fmla="*/ 326 w 326"/>
              <a:gd name="T69" fmla="*/ 0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26" h="604">
                <a:moveTo>
                  <a:pt x="326" y="604"/>
                </a:moveTo>
                <a:lnTo>
                  <a:pt x="326" y="604"/>
                </a:lnTo>
                <a:lnTo>
                  <a:pt x="292" y="602"/>
                </a:lnTo>
                <a:lnTo>
                  <a:pt x="260" y="598"/>
                </a:lnTo>
                <a:lnTo>
                  <a:pt x="228" y="590"/>
                </a:lnTo>
                <a:lnTo>
                  <a:pt x="198" y="580"/>
                </a:lnTo>
                <a:lnTo>
                  <a:pt x="170" y="568"/>
                </a:lnTo>
                <a:lnTo>
                  <a:pt x="144" y="552"/>
                </a:lnTo>
                <a:lnTo>
                  <a:pt x="118" y="534"/>
                </a:lnTo>
                <a:lnTo>
                  <a:pt x="96" y="516"/>
                </a:lnTo>
                <a:lnTo>
                  <a:pt x="74" y="494"/>
                </a:lnTo>
                <a:lnTo>
                  <a:pt x="56" y="470"/>
                </a:lnTo>
                <a:lnTo>
                  <a:pt x="40" y="446"/>
                </a:lnTo>
                <a:lnTo>
                  <a:pt x="26" y="420"/>
                </a:lnTo>
                <a:lnTo>
                  <a:pt x="16" y="392"/>
                </a:lnTo>
                <a:lnTo>
                  <a:pt x="8" y="362"/>
                </a:lnTo>
                <a:lnTo>
                  <a:pt x="2" y="332"/>
                </a:lnTo>
                <a:lnTo>
                  <a:pt x="0" y="302"/>
                </a:lnTo>
                <a:lnTo>
                  <a:pt x="0" y="302"/>
                </a:lnTo>
                <a:lnTo>
                  <a:pt x="2" y="270"/>
                </a:lnTo>
                <a:lnTo>
                  <a:pt x="8" y="240"/>
                </a:lnTo>
                <a:lnTo>
                  <a:pt x="16" y="212"/>
                </a:lnTo>
                <a:lnTo>
                  <a:pt x="26" y="184"/>
                </a:lnTo>
                <a:lnTo>
                  <a:pt x="40" y="158"/>
                </a:lnTo>
                <a:lnTo>
                  <a:pt x="56" y="132"/>
                </a:lnTo>
                <a:lnTo>
                  <a:pt x="74" y="110"/>
                </a:lnTo>
                <a:lnTo>
                  <a:pt x="96" y="88"/>
                </a:lnTo>
                <a:lnTo>
                  <a:pt x="118" y="68"/>
                </a:lnTo>
                <a:lnTo>
                  <a:pt x="144" y="52"/>
                </a:lnTo>
                <a:lnTo>
                  <a:pt x="170" y="36"/>
                </a:lnTo>
                <a:lnTo>
                  <a:pt x="198" y="24"/>
                </a:lnTo>
                <a:lnTo>
                  <a:pt x="228" y="14"/>
                </a:lnTo>
                <a:lnTo>
                  <a:pt x="260" y="6"/>
                </a:lnTo>
                <a:lnTo>
                  <a:pt x="292" y="2"/>
                </a:lnTo>
                <a:lnTo>
                  <a:pt x="326" y="0"/>
                </a:lnTo>
              </a:path>
            </a:pathLst>
          </a:custGeom>
          <a:noFill/>
          <a:ln w="292100" cap="rnd">
            <a:solidFill>
              <a:srgbClr val="E1E1E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8" name="淘宝-想搞设计PPT(倒卖必究)-8"/>
          <p:cNvSpPr/>
          <p:nvPr/>
        </p:nvSpPr>
        <p:spPr bwMode="auto">
          <a:xfrm flipH="1">
            <a:off x="3941898" y="3697818"/>
            <a:ext cx="2992211" cy="0"/>
          </a:xfrm>
          <a:prstGeom prst="line">
            <a:avLst/>
          </a:prstGeom>
          <a:noFill/>
          <a:ln w="292100" cap="rnd">
            <a:solidFill>
              <a:srgbClr val="E1E1E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9" name="淘宝-想搞设计PPT(倒卖必究)-9"/>
          <p:cNvSpPr/>
          <p:nvPr/>
        </p:nvSpPr>
        <p:spPr bwMode="auto">
          <a:xfrm flipH="1">
            <a:off x="3928548" y="4829020"/>
            <a:ext cx="8121613" cy="0"/>
          </a:xfrm>
          <a:prstGeom prst="line">
            <a:avLst/>
          </a:prstGeom>
          <a:noFill/>
          <a:ln w="292100" cap="rnd">
            <a:solidFill>
              <a:srgbClr val="E1E1E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0" name="淘宝-想搞设计PPT(倒卖必究)-10"/>
          <p:cNvSpPr/>
          <p:nvPr/>
        </p:nvSpPr>
        <p:spPr bwMode="auto">
          <a:xfrm flipH="1">
            <a:off x="6934107" y="3697818"/>
            <a:ext cx="2345336" cy="0"/>
          </a:xfrm>
          <a:prstGeom prst="line">
            <a:avLst/>
          </a:prstGeom>
          <a:noFill/>
          <a:ln w="292100" cap="rnd">
            <a:solidFill>
              <a:srgbClr val="E1E1E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1" name="淘宝-想搞设计PPT(倒卖必究)-11"/>
          <p:cNvSpPr/>
          <p:nvPr/>
        </p:nvSpPr>
        <p:spPr bwMode="auto">
          <a:xfrm>
            <a:off x="2351590" y="2266776"/>
            <a:ext cx="589730" cy="589730"/>
          </a:xfrm>
          <a:prstGeom prst="ellipse">
            <a:avLst/>
          </a:prstGeom>
          <a:solidFill>
            <a:srgbClr val="0671D2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淘宝-想搞设计PPT(倒卖必究)-12"/>
          <p:cNvSpPr/>
          <p:nvPr/>
        </p:nvSpPr>
        <p:spPr bwMode="auto">
          <a:xfrm>
            <a:off x="6784829" y="3548540"/>
            <a:ext cx="298557" cy="298558"/>
          </a:xfrm>
          <a:prstGeom prst="ellips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47500" lnSpcReduction="20000"/>
          </a:bodyPr>
          <a:lstStyle/>
          <a:p>
            <a:pPr algn="ctr"/>
            <a:endParaRPr/>
          </a:p>
        </p:txBody>
      </p:sp>
      <p:sp>
        <p:nvSpPr>
          <p:cNvPr id="13" name="淘宝-想搞设计PPT(倒卖必究)-13"/>
          <p:cNvSpPr/>
          <p:nvPr/>
        </p:nvSpPr>
        <p:spPr bwMode="auto">
          <a:xfrm>
            <a:off x="3764419" y="3548540"/>
            <a:ext cx="298557" cy="298558"/>
          </a:xfrm>
          <a:prstGeom prst="ellips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47500" lnSpcReduction="20000"/>
          </a:bodyPr>
          <a:lstStyle/>
          <a:p>
            <a:pPr algn="ctr"/>
            <a:endParaRPr/>
          </a:p>
        </p:txBody>
      </p:sp>
      <p:sp>
        <p:nvSpPr>
          <p:cNvPr id="14" name="淘宝-想搞设计PPT(倒卖必究)-14"/>
          <p:cNvSpPr/>
          <p:nvPr/>
        </p:nvSpPr>
        <p:spPr bwMode="auto">
          <a:xfrm>
            <a:off x="4645504" y="2508564"/>
            <a:ext cx="106154" cy="106154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淘宝-想搞设计PPT(倒卖必究)-15"/>
          <p:cNvSpPr/>
          <p:nvPr/>
        </p:nvSpPr>
        <p:spPr bwMode="auto">
          <a:xfrm>
            <a:off x="6092510" y="2508564"/>
            <a:ext cx="106154" cy="106154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6" name="淘宝-想搞设计PPT(倒卖必究)-16"/>
          <p:cNvSpPr/>
          <p:nvPr/>
        </p:nvSpPr>
        <p:spPr bwMode="auto">
          <a:xfrm>
            <a:off x="5368177" y="3636448"/>
            <a:ext cx="106154" cy="106154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7" name="淘宝-想搞设计PPT(倒卖必究)-17"/>
          <p:cNvSpPr/>
          <p:nvPr/>
        </p:nvSpPr>
        <p:spPr bwMode="auto">
          <a:xfrm>
            <a:off x="6470102" y="4779261"/>
            <a:ext cx="106154" cy="106154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8" name="淘宝-想搞设计PPT(倒卖必究)-18"/>
          <p:cNvSpPr/>
          <p:nvPr/>
        </p:nvSpPr>
        <p:spPr bwMode="auto">
          <a:xfrm>
            <a:off x="9859274" y="4782578"/>
            <a:ext cx="106154" cy="106154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9" name="淘宝-想搞设计PPT(倒卖必究)-19"/>
          <p:cNvSpPr/>
          <p:nvPr/>
        </p:nvSpPr>
        <p:spPr bwMode="auto">
          <a:xfrm>
            <a:off x="9236319" y="2561640"/>
            <a:ext cx="520817" cy="1136178"/>
          </a:xfrm>
          <a:custGeom>
            <a:avLst/>
            <a:gdLst>
              <a:gd name="T0" fmla="*/ 0 w 324"/>
              <a:gd name="T1" fmla="*/ 0 h 604"/>
              <a:gd name="T2" fmla="*/ 0 w 324"/>
              <a:gd name="T3" fmla="*/ 0 h 604"/>
              <a:gd name="T4" fmla="*/ 34 w 324"/>
              <a:gd name="T5" fmla="*/ 2 h 604"/>
              <a:gd name="T6" fmla="*/ 66 w 324"/>
              <a:gd name="T7" fmla="*/ 6 h 604"/>
              <a:gd name="T8" fmla="*/ 96 w 324"/>
              <a:gd name="T9" fmla="*/ 14 h 604"/>
              <a:gd name="T10" fmla="*/ 126 w 324"/>
              <a:gd name="T11" fmla="*/ 24 h 604"/>
              <a:gd name="T12" fmla="*/ 154 w 324"/>
              <a:gd name="T13" fmla="*/ 36 h 604"/>
              <a:gd name="T14" fmla="*/ 182 w 324"/>
              <a:gd name="T15" fmla="*/ 52 h 604"/>
              <a:gd name="T16" fmla="*/ 206 w 324"/>
              <a:gd name="T17" fmla="*/ 70 h 604"/>
              <a:gd name="T18" fmla="*/ 230 w 324"/>
              <a:gd name="T19" fmla="*/ 88 h 604"/>
              <a:gd name="T20" fmla="*/ 250 w 324"/>
              <a:gd name="T21" fmla="*/ 110 h 604"/>
              <a:gd name="T22" fmla="*/ 270 w 324"/>
              <a:gd name="T23" fmla="*/ 134 h 604"/>
              <a:gd name="T24" fmla="*/ 286 w 324"/>
              <a:gd name="T25" fmla="*/ 158 h 604"/>
              <a:gd name="T26" fmla="*/ 300 w 324"/>
              <a:gd name="T27" fmla="*/ 184 h 604"/>
              <a:gd name="T28" fmla="*/ 310 w 324"/>
              <a:gd name="T29" fmla="*/ 212 h 604"/>
              <a:gd name="T30" fmla="*/ 318 w 324"/>
              <a:gd name="T31" fmla="*/ 242 h 604"/>
              <a:gd name="T32" fmla="*/ 324 w 324"/>
              <a:gd name="T33" fmla="*/ 272 h 604"/>
              <a:gd name="T34" fmla="*/ 324 w 324"/>
              <a:gd name="T35" fmla="*/ 302 h 604"/>
              <a:gd name="T36" fmla="*/ 324 w 324"/>
              <a:gd name="T37" fmla="*/ 302 h 604"/>
              <a:gd name="T38" fmla="*/ 324 w 324"/>
              <a:gd name="T39" fmla="*/ 332 h 604"/>
              <a:gd name="T40" fmla="*/ 318 w 324"/>
              <a:gd name="T41" fmla="*/ 362 h 604"/>
              <a:gd name="T42" fmla="*/ 310 w 324"/>
              <a:gd name="T43" fmla="*/ 392 h 604"/>
              <a:gd name="T44" fmla="*/ 300 w 324"/>
              <a:gd name="T45" fmla="*/ 420 h 604"/>
              <a:gd name="T46" fmla="*/ 286 w 324"/>
              <a:gd name="T47" fmla="*/ 446 h 604"/>
              <a:gd name="T48" fmla="*/ 270 w 324"/>
              <a:gd name="T49" fmla="*/ 470 h 604"/>
              <a:gd name="T50" fmla="*/ 250 w 324"/>
              <a:gd name="T51" fmla="*/ 494 h 604"/>
              <a:gd name="T52" fmla="*/ 230 w 324"/>
              <a:gd name="T53" fmla="*/ 516 h 604"/>
              <a:gd name="T54" fmla="*/ 206 w 324"/>
              <a:gd name="T55" fmla="*/ 534 h 604"/>
              <a:gd name="T56" fmla="*/ 182 w 324"/>
              <a:gd name="T57" fmla="*/ 552 h 604"/>
              <a:gd name="T58" fmla="*/ 154 w 324"/>
              <a:gd name="T59" fmla="*/ 568 h 604"/>
              <a:gd name="T60" fmla="*/ 126 w 324"/>
              <a:gd name="T61" fmla="*/ 580 h 604"/>
              <a:gd name="T62" fmla="*/ 96 w 324"/>
              <a:gd name="T63" fmla="*/ 590 h 604"/>
              <a:gd name="T64" fmla="*/ 66 w 324"/>
              <a:gd name="T65" fmla="*/ 598 h 604"/>
              <a:gd name="T66" fmla="*/ 34 w 324"/>
              <a:gd name="T67" fmla="*/ 602 h 604"/>
              <a:gd name="T68" fmla="*/ 0 w 324"/>
              <a:gd name="T69" fmla="*/ 604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24" h="604">
                <a:moveTo>
                  <a:pt x="0" y="0"/>
                </a:moveTo>
                <a:lnTo>
                  <a:pt x="0" y="0"/>
                </a:lnTo>
                <a:lnTo>
                  <a:pt x="34" y="2"/>
                </a:lnTo>
                <a:lnTo>
                  <a:pt x="66" y="6"/>
                </a:lnTo>
                <a:lnTo>
                  <a:pt x="96" y="14"/>
                </a:lnTo>
                <a:lnTo>
                  <a:pt x="126" y="24"/>
                </a:lnTo>
                <a:lnTo>
                  <a:pt x="154" y="36"/>
                </a:lnTo>
                <a:lnTo>
                  <a:pt x="182" y="52"/>
                </a:lnTo>
                <a:lnTo>
                  <a:pt x="206" y="70"/>
                </a:lnTo>
                <a:lnTo>
                  <a:pt x="230" y="88"/>
                </a:lnTo>
                <a:lnTo>
                  <a:pt x="250" y="110"/>
                </a:lnTo>
                <a:lnTo>
                  <a:pt x="270" y="134"/>
                </a:lnTo>
                <a:lnTo>
                  <a:pt x="286" y="158"/>
                </a:lnTo>
                <a:lnTo>
                  <a:pt x="300" y="184"/>
                </a:lnTo>
                <a:lnTo>
                  <a:pt x="310" y="212"/>
                </a:lnTo>
                <a:lnTo>
                  <a:pt x="318" y="242"/>
                </a:lnTo>
                <a:lnTo>
                  <a:pt x="324" y="272"/>
                </a:lnTo>
                <a:lnTo>
                  <a:pt x="324" y="302"/>
                </a:lnTo>
                <a:lnTo>
                  <a:pt x="324" y="302"/>
                </a:lnTo>
                <a:lnTo>
                  <a:pt x="324" y="332"/>
                </a:lnTo>
                <a:lnTo>
                  <a:pt x="318" y="362"/>
                </a:lnTo>
                <a:lnTo>
                  <a:pt x="310" y="392"/>
                </a:lnTo>
                <a:lnTo>
                  <a:pt x="300" y="420"/>
                </a:lnTo>
                <a:lnTo>
                  <a:pt x="286" y="446"/>
                </a:lnTo>
                <a:lnTo>
                  <a:pt x="270" y="470"/>
                </a:lnTo>
                <a:lnTo>
                  <a:pt x="250" y="494"/>
                </a:lnTo>
                <a:lnTo>
                  <a:pt x="230" y="516"/>
                </a:lnTo>
                <a:lnTo>
                  <a:pt x="206" y="534"/>
                </a:lnTo>
                <a:lnTo>
                  <a:pt x="182" y="552"/>
                </a:lnTo>
                <a:lnTo>
                  <a:pt x="154" y="568"/>
                </a:lnTo>
                <a:lnTo>
                  <a:pt x="126" y="580"/>
                </a:lnTo>
                <a:lnTo>
                  <a:pt x="96" y="590"/>
                </a:lnTo>
                <a:lnTo>
                  <a:pt x="66" y="598"/>
                </a:lnTo>
                <a:lnTo>
                  <a:pt x="34" y="602"/>
                </a:lnTo>
                <a:lnTo>
                  <a:pt x="0" y="604"/>
                </a:lnTo>
              </a:path>
            </a:pathLst>
          </a:custGeom>
          <a:noFill/>
          <a:ln w="292100" cap="rnd">
            <a:solidFill>
              <a:srgbClr val="E1E1E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20" name="淘宝-想搞设计PPT(倒卖必究)-20"/>
          <p:cNvSpPr/>
          <p:nvPr/>
        </p:nvSpPr>
        <p:spPr bwMode="auto">
          <a:xfrm>
            <a:off x="9165042" y="2508564"/>
            <a:ext cx="106154" cy="106154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21" name="淘宝-想搞设计PPT(倒卖必究)-21"/>
          <p:cNvSpPr/>
          <p:nvPr/>
        </p:nvSpPr>
        <p:spPr bwMode="auto">
          <a:xfrm>
            <a:off x="8429924" y="3636448"/>
            <a:ext cx="106154" cy="106154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grpSp>
        <p:nvGrpSpPr>
          <p:cNvPr id="22" name="í$lïḍé"/>
          <p:cNvGrpSpPr/>
          <p:nvPr/>
        </p:nvGrpSpPr>
        <p:grpSpPr>
          <a:xfrm rot="7377629">
            <a:off x="29295" y="1873405"/>
            <a:ext cx="1518898" cy="1496078"/>
            <a:chOff x="811876" y="3094925"/>
            <a:chExt cx="1690688" cy="1665287"/>
          </a:xfrm>
        </p:grpSpPr>
        <p:sp>
          <p:nvSpPr>
            <p:cNvPr id="46" name="淘宝-想搞设计PPT(倒卖必究)-46"/>
            <p:cNvSpPr/>
            <p:nvPr/>
          </p:nvSpPr>
          <p:spPr bwMode="auto">
            <a:xfrm>
              <a:off x="811876" y="3099687"/>
              <a:ext cx="1690688" cy="166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7" name="淘宝-想搞设计PPT(倒卖必究)-47"/>
            <p:cNvSpPr/>
            <p:nvPr/>
          </p:nvSpPr>
          <p:spPr bwMode="auto">
            <a:xfrm>
              <a:off x="1772314" y="4282375"/>
              <a:ext cx="492125" cy="209550"/>
            </a:xfrm>
            <a:custGeom>
              <a:avLst/>
              <a:gdLst>
                <a:gd name="T0" fmla="*/ 0 w 234"/>
                <a:gd name="T1" fmla="*/ 0 h 104"/>
                <a:gd name="T2" fmla="*/ 62 w 234"/>
                <a:gd name="T3" fmla="*/ 104 h 104"/>
                <a:gd name="T4" fmla="*/ 234 w 234"/>
                <a:gd name="T5" fmla="*/ 62 h 104"/>
                <a:gd name="T6" fmla="*/ 218 w 234"/>
                <a:gd name="T7" fmla="*/ 35 h 104"/>
                <a:gd name="T8" fmla="*/ 194 w 234"/>
                <a:gd name="T9" fmla="*/ 11 h 104"/>
                <a:gd name="T10" fmla="*/ 161 w 234"/>
                <a:gd name="T11" fmla="*/ 2 h 104"/>
                <a:gd name="T12" fmla="*/ 0 w 234"/>
                <a:gd name="T1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4" h="104">
                  <a:moveTo>
                    <a:pt x="0" y="0"/>
                  </a:moveTo>
                  <a:cubicBezTo>
                    <a:pt x="62" y="104"/>
                    <a:pt x="62" y="104"/>
                    <a:pt x="62" y="104"/>
                  </a:cubicBezTo>
                  <a:cubicBezTo>
                    <a:pt x="234" y="62"/>
                    <a:pt x="234" y="62"/>
                    <a:pt x="234" y="62"/>
                  </a:cubicBezTo>
                  <a:cubicBezTo>
                    <a:pt x="218" y="35"/>
                    <a:pt x="218" y="35"/>
                    <a:pt x="218" y="35"/>
                  </a:cubicBezTo>
                  <a:cubicBezTo>
                    <a:pt x="213" y="25"/>
                    <a:pt x="205" y="17"/>
                    <a:pt x="194" y="11"/>
                  </a:cubicBezTo>
                  <a:cubicBezTo>
                    <a:pt x="184" y="5"/>
                    <a:pt x="172" y="2"/>
                    <a:pt x="161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wrap="square" lIns="91440" tIns="45720" rIns="91440" bIns="45720" anchor="ctr">
              <a:normAutofit fontScale="40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48" name="淘宝-想搞设计PPT(倒卖必究)-48"/>
            <p:cNvSpPr/>
            <p:nvPr/>
          </p:nvSpPr>
          <p:spPr bwMode="auto">
            <a:xfrm>
              <a:off x="1902489" y="4464937"/>
              <a:ext cx="122238" cy="26988"/>
            </a:xfrm>
            <a:custGeom>
              <a:avLst/>
              <a:gdLst>
                <a:gd name="T0" fmla="*/ 77 w 77"/>
                <a:gd name="T1" fmla="*/ 0 h 17"/>
                <a:gd name="T2" fmla="*/ 0 w 77"/>
                <a:gd name="T3" fmla="*/ 17 h 17"/>
                <a:gd name="T4" fmla="*/ 77 w 77"/>
                <a:gd name="T5" fmla="*/ 0 h 17"/>
                <a:gd name="T6" fmla="*/ 77 w 77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17">
                  <a:moveTo>
                    <a:pt x="77" y="0"/>
                  </a:moveTo>
                  <a:lnTo>
                    <a:pt x="0" y="17"/>
                  </a:lnTo>
                  <a:lnTo>
                    <a:pt x="77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49" name="淘宝-想搞设计PPT(倒卖必究)-49"/>
            <p:cNvSpPr/>
            <p:nvPr/>
          </p:nvSpPr>
          <p:spPr bwMode="auto">
            <a:xfrm>
              <a:off x="1902489" y="4464937"/>
              <a:ext cx="122238" cy="26988"/>
            </a:xfrm>
            <a:custGeom>
              <a:avLst/>
              <a:gdLst>
                <a:gd name="T0" fmla="*/ 77 w 77"/>
                <a:gd name="T1" fmla="*/ 0 h 17"/>
                <a:gd name="T2" fmla="*/ 0 w 77"/>
                <a:gd name="T3" fmla="*/ 17 h 17"/>
                <a:gd name="T4" fmla="*/ 77 w 77"/>
                <a:gd name="T5" fmla="*/ 0 h 17"/>
                <a:gd name="T6" fmla="*/ 77 w 77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17">
                  <a:moveTo>
                    <a:pt x="77" y="0"/>
                  </a:moveTo>
                  <a:lnTo>
                    <a:pt x="0" y="17"/>
                  </a:lnTo>
                  <a:lnTo>
                    <a:pt x="77" y="0"/>
                  </a:lnTo>
                  <a:lnTo>
                    <a:pt x="7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50" name="淘宝-想搞设计PPT(倒卖必究)-50"/>
            <p:cNvSpPr/>
            <p:nvPr/>
          </p:nvSpPr>
          <p:spPr bwMode="auto">
            <a:xfrm>
              <a:off x="1596101" y="4282375"/>
              <a:ext cx="306388" cy="476250"/>
            </a:xfrm>
            <a:custGeom>
              <a:avLst/>
              <a:gdLst>
                <a:gd name="T0" fmla="*/ 84 w 146"/>
                <a:gd name="T1" fmla="*/ 0 h 235"/>
                <a:gd name="T2" fmla="*/ 146 w 146"/>
                <a:gd name="T3" fmla="*/ 104 h 235"/>
                <a:gd name="T4" fmla="*/ 26 w 146"/>
                <a:gd name="T5" fmla="*/ 235 h 235"/>
                <a:gd name="T6" fmla="*/ 10 w 146"/>
                <a:gd name="T7" fmla="*/ 208 h 235"/>
                <a:gd name="T8" fmla="*/ 0 w 146"/>
                <a:gd name="T9" fmla="*/ 175 h 235"/>
                <a:gd name="T10" fmla="*/ 8 w 146"/>
                <a:gd name="T11" fmla="*/ 141 h 235"/>
                <a:gd name="T12" fmla="*/ 84 w 146"/>
                <a:gd name="T13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6" h="235">
                  <a:moveTo>
                    <a:pt x="84" y="0"/>
                  </a:moveTo>
                  <a:cubicBezTo>
                    <a:pt x="146" y="104"/>
                    <a:pt x="146" y="104"/>
                    <a:pt x="146" y="104"/>
                  </a:cubicBezTo>
                  <a:cubicBezTo>
                    <a:pt x="26" y="235"/>
                    <a:pt x="26" y="235"/>
                    <a:pt x="26" y="235"/>
                  </a:cubicBezTo>
                  <a:cubicBezTo>
                    <a:pt x="10" y="208"/>
                    <a:pt x="10" y="208"/>
                    <a:pt x="10" y="208"/>
                  </a:cubicBezTo>
                  <a:cubicBezTo>
                    <a:pt x="4" y="198"/>
                    <a:pt x="1" y="187"/>
                    <a:pt x="0" y="175"/>
                  </a:cubicBezTo>
                  <a:cubicBezTo>
                    <a:pt x="0" y="163"/>
                    <a:pt x="3" y="151"/>
                    <a:pt x="8" y="141"/>
                  </a:cubicBezTo>
                  <a:cubicBezTo>
                    <a:pt x="84" y="0"/>
                    <a:pt x="84" y="0"/>
                    <a:pt x="84" y="0"/>
                  </a:cubicBezTo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51" name="淘宝-想搞设计PPT(倒卖必究)-51"/>
            <p:cNvSpPr/>
            <p:nvPr/>
          </p:nvSpPr>
          <p:spPr bwMode="auto">
            <a:xfrm>
              <a:off x="1880264" y="4491925"/>
              <a:ext cx="22225" cy="25400"/>
            </a:xfrm>
            <a:custGeom>
              <a:avLst/>
              <a:gdLst>
                <a:gd name="T0" fmla="*/ 14 w 14"/>
                <a:gd name="T1" fmla="*/ 0 h 16"/>
                <a:gd name="T2" fmla="*/ 0 w 14"/>
                <a:gd name="T3" fmla="*/ 16 h 16"/>
                <a:gd name="T4" fmla="*/ 0 w 14"/>
                <a:gd name="T5" fmla="*/ 16 h 16"/>
                <a:gd name="T6" fmla="*/ 14 w 14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6">
                  <a:moveTo>
                    <a:pt x="14" y="0"/>
                  </a:moveTo>
                  <a:lnTo>
                    <a:pt x="0" y="16"/>
                  </a:lnTo>
                  <a:lnTo>
                    <a:pt x="0" y="1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52" name="淘宝-想搞设计PPT(倒卖必究)-52"/>
            <p:cNvSpPr/>
            <p:nvPr/>
          </p:nvSpPr>
          <p:spPr bwMode="auto">
            <a:xfrm>
              <a:off x="1880264" y="4491925"/>
              <a:ext cx="22225" cy="25400"/>
            </a:xfrm>
            <a:custGeom>
              <a:avLst/>
              <a:gdLst>
                <a:gd name="T0" fmla="*/ 14 w 14"/>
                <a:gd name="T1" fmla="*/ 0 h 16"/>
                <a:gd name="T2" fmla="*/ 0 w 14"/>
                <a:gd name="T3" fmla="*/ 16 h 16"/>
                <a:gd name="T4" fmla="*/ 0 w 14"/>
                <a:gd name="T5" fmla="*/ 16 h 16"/>
                <a:gd name="T6" fmla="*/ 14 w 14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6">
                  <a:moveTo>
                    <a:pt x="14" y="0"/>
                  </a:moveTo>
                  <a:lnTo>
                    <a:pt x="0" y="16"/>
                  </a:lnTo>
                  <a:lnTo>
                    <a:pt x="0" y="16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53" name="淘宝-想搞设计PPT(倒卖必究)-53"/>
            <p:cNvSpPr/>
            <p:nvPr/>
          </p:nvSpPr>
          <p:spPr bwMode="auto">
            <a:xfrm>
              <a:off x="1057939" y="3207637"/>
              <a:ext cx="714375" cy="976313"/>
            </a:xfrm>
            <a:custGeom>
              <a:avLst/>
              <a:gdLst>
                <a:gd name="T0" fmla="*/ 450 w 450"/>
                <a:gd name="T1" fmla="*/ 551 h 615"/>
                <a:gd name="T2" fmla="*/ 338 w 450"/>
                <a:gd name="T3" fmla="*/ 615 h 615"/>
                <a:gd name="T4" fmla="*/ 0 w 450"/>
                <a:gd name="T5" fmla="*/ 62 h 615"/>
                <a:gd name="T6" fmla="*/ 111 w 450"/>
                <a:gd name="T7" fmla="*/ 0 h 615"/>
                <a:gd name="T8" fmla="*/ 450 w 450"/>
                <a:gd name="T9" fmla="*/ 551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0" h="615">
                  <a:moveTo>
                    <a:pt x="450" y="551"/>
                  </a:moveTo>
                  <a:lnTo>
                    <a:pt x="338" y="615"/>
                  </a:lnTo>
                  <a:lnTo>
                    <a:pt x="0" y="62"/>
                  </a:lnTo>
                  <a:lnTo>
                    <a:pt x="111" y="0"/>
                  </a:lnTo>
                  <a:lnTo>
                    <a:pt x="450" y="55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54" name="淘宝-想搞设计PPT(倒卖必究)-54"/>
            <p:cNvSpPr/>
            <p:nvPr/>
          </p:nvSpPr>
          <p:spPr bwMode="auto">
            <a:xfrm>
              <a:off x="1057939" y="3207637"/>
              <a:ext cx="714375" cy="976313"/>
            </a:xfrm>
            <a:custGeom>
              <a:avLst/>
              <a:gdLst>
                <a:gd name="T0" fmla="*/ 450 w 450"/>
                <a:gd name="T1" fmla="*/ 551 h 615"/>
                <a:gd name="T2" fmla="*/ 338 w 450"/>
                <a:gd name="T3" fmla="*/ 615 h 615"/>
                <a:gd name="T4" fmla="*/ 0 w 450"/>
                <a:gd name="T5" fmla="*/ 62 h 615"/>
                <a:gd name="T6" fmla="*/ 111 w 450"/>
                <a:gd name="T7" fmla="*/ 0 h 615"/>
                <a:gd name="T8" fmla="*/ 450 w 450"/>
                <a:gd name="T9" fmla="*/ 551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0" h="615">
                  <a:moveTo>
                    <a:pt x="450" y="551"/>
                  </a:moveTo>
                  <a:lnTo>
                    <a:pt x="338" y="615"/>
                  </a:lnTo>
                  <a:lnTo>
                    <a:pt x="0" y="62"/>
                  </a:lnTo>
                  <a:lnTo>
                    <a:pt x="111" y="0"/>
                  </a:lnTo>
                  <a:lnTo>
                    <a:pt x="450" y="55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55" name="淘宝-想搞设计PPT(倒卖必究)-55"/>
            <p:cNvSpPr/>
            <p:nvPr/>
          </p:nvSpPr>
          <p:spPr bwMode="auto">
            <a:xfrm>
              <a:off x="1013489" y="3094925"/>
              <a:ext cx="265113" cy="323850"/>
            </a:xfrm>
            <a:custGeom>
              <a:avLst/>
              <a:gdLst>
                <a:gd name="T0" fmla="*/ 17 w 126"/>
                <a:gd name="T1" fmla="*/ 1 h 159"/>
                <a:gd name="T2" fmla="*/ 21 w 126"/>
                <a:gd name="T3" fmla="*/ 104 h 159"/>
                <a:gd name="T4" fmla="*/ 109 w 126"/>
                <a:gd name="T5" fmla="*/ 158 h 159"/>
                <a:gd name="T6" fmla="*/ 105 w 126"/>
                <a:gd name="T7" fmla="*/ 55 h 159"/>
                <a:gd name="T8" fmla="*/ 17 w 126"/>
                <a:gd name="T9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59">
                  <a:moveTo>
                    <a:pt x="17" y="1"/>
                  </a:moveTo>
                  <a:cubicBezTo>
                    <a:pt x="0" y="30"/>
                    <a:pt x="0" y="70"/>
                    <a:pt x="21" y="104"/>
                  </a:cubicBezTo>
                  <a:cubicBezTo>
                    <a:pt x="41" y="139"/>
                    <a:pt x="76" y="159"/>
                    <a:pt x="109" y="158"/>
                  </a:cubicBezTo>
                  <a:cubicBezTo>
                    <a:pt x="126" y="129"/>
                    <a:pt x="126" y="89"/>
                    <a:pt x="105" y="55"/>
                  </a:cubicBezTo>
                  <a:cubicBezTo>
                    <a:pt x="85" y="20"/>
                    <a:pt x="50" y="0"/>
                    <a:pt x="17" y="1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8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56" name="淘宝-想搞设计PPT(倒卖必究)-56"/>
            <p:cNvSpPr/>
            <p:nvPr/>
          </p:nvSpPr>
          <p:spPr bwMode="auto">
            <a:xfrm>
              <a:off x="1491326" y="3823587"/>
              <a:ext cx="384175" cy="620713"/>
            </a:xfrm>
            <a:custGeom>
              <a:avLst/>
              <a:gdLst>
                <a:gd name="T0" fmla="*/ 49 w 183"/>
                <a:gd name="T1" fmla="*/ 178 h 306"/>
                <a:gd name="T2" fmla="*/ 182 w 183"/>
                <a:gd name="T3" fmla="*/ 306 h 306"/>
                <a:gd name="T4" fmla="*/ 134 w 183"/>
                <a:gd name="T5" fmla="*/ 128 h 306"/>
                <a:gd name="T6" fmla="*/ 1 w 183"/>
                <a:gd name="T7" fmla="*/ 0 h 306"/>
                <a:gd name="T8" fmla="*/ 49 w 183"/>
                <a:gd name="T9" fmla="*/ 178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06">
                  <a:moveTo>
                    <a:pt x="49" y="178"/>
                  </a:moveTo>
                  <a:cubicBezTo>
                    <a:pt x="83" y="235"/>
                    <a:pt x="129" y="278"/>
                    <a:pt x="182" y="306"/>
                  </a:cubicBezTo>
                  <a:cubicBezTo>
                    <a:pt x="183" y="247"/>
                    <a:pt x="167" y="185"/>
                    <a:pt x="134" y="128"/>
                  </a:cubicBezTo>
                  <a:cubicBezTo>
                    <a:pt x="100" y="71"/>
                    <a:pt x="53" y="28"/>
                    <a:pt x="1" y="0"/>
                  </a:cubicBezTo>
                  <a:cubicBezTo>
                    <a:pt x="0" y="59"/>
                    <a:pt x="16" y="121"/>
                    <a:pt x="49" y="178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57" name="淘宝-想搞设计PPT(倒卖必究)-57"/>
            <p:cNvSpPr/>
            <p:nvPr/>
          </p:nvSpPr>
          <p:spPr bwMode="auto">
            <a:xfrm>
              <a:off x="1759614" y="4239512"/>
              <a:ext cx="114300" cy="204788"/>
            </a:xfrm>
            <a:custGeom>
              <a:avLst/>
              <a:gdLst>
                <a:gd name="T0" fmla="*/ 3 w 54"/>
                <a:gd name="T1" fmla="*/ 0 h 101"/>
                <a:gd name="T2" fmla="*/ 0 w 54"/>
                <a:gd name="T3" fmla="*/ 10 h 101"/>
                <a:gd name="T4" fmla="*/ 54 w 54"/>
                <a:gd name="T5" fmla="*/ 101 h 101"/>
                <a:gd name="T6" fmla="*/ 42 w 54"/>
                <a:gd name="T7" fmla="*/ 10 h 101"/>
                <a:gd name="T8" fmla="*/ 3 w 54"/>
                <a:gd name="T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01">
                  <a:moveTo>
                    <a:pt x="3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54" y="71"/>
                    <a:pt x="50" y="40"/>
                    <a:pt x="42" y="1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40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58" name="淘宝-想搞设计PPT(倒卖必究)-58"/>
            <p:cNvSpPr/>
            <p:nvPr/>
          </p:nvSpPr>
          <p:spPr bwMode="auto">
            <a:xfrm>
              <a:off x="1937414" y="3421950"/>
              <a:ext cx="117475" cy="74613"/>
            </a:xfrm>
            <a:custGeom>
              <a:avLst/>
              <a:gdLst>
                <a:gd name="T0" fmla="*/ 55 w 56"/>
                <a:gd name="T1" fmla="*/ 4 h 37"/>
                <a:gd name="T2" fmla="*/ 49 w 56"/>
                <a:gd name="T3" fmla="*/ 0 h 37"/>
                <a:gd name="T4" fmla="*/ 42 w 56"/>
                <a:gd name="T5" fmla="*/ 1 h 37"/>
                <a:gd name="T6" fmla="*/ 5 w 56"/>
                <a:gd name="T7" fmla="*/ 23 h 37"/>
                <a:gd name="T8" fmla="*/ 1 w 56"/>
                <a:gd name="T9" fmla="*/ 29 h 37"/>
                <a:gd name="T10" fmla="*/ 2 w 56"/>
                <a:gd name="T11" fmla="*/ 36 h 37"/>
                <a:gd name="T12" fmla="*/ 3 w 56"/>
                <a:gd name="T13" fmla="*/ 37 h 37"/>
                <a:gd name="T14" fmla="*/ 56 w 56"/>
                <a:gd name="T15" fmla="*/ 6 h 37"/>
                <a:gd name="T16" fmla="*/ 55 w 56"/>
                <a:gd name="T17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7">
                  <a:moveTo>
                    <a:pt x="55" y="4"/>
                  </a:moveTo>
                  <a:cubicBezTo>
                    <a:pt x="54" y="2"/>
                    <a:pt x="52" y="1"/>
                    <a:pt x="49" y="0"/>
                  </a:cubicBezTo>
                  <a:cubicBezTo>
                    <a:pt x="47" y="0"/>
                    <a:pt x="44" y="0"/>
                    <a:pt x="42" y="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4"/>
                    <a:pt x="2" y="26"/>
                    <a:pt x="1" y="29"/>
                  </a:cubicBezTo>
                  <a:cubicBezTo>
                    <a:pt x="0" y="31"/>
                    <a:pt x="1" y="34"/>
                    <a:pt x="2" y="36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56" y="6"/>
                    <a:pt x="56" y="6"/>
                    <a:pt x="56" y="6"/>
                  </a:cubicBezTo>
                  <a:lnTo>
                    <a:pt x="55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59" name="淘宝-想搞设计PPT(倒卖必究)-59"/>
            <p:cNvSpPr/>
            <p:nvPr/>
          </p:nvSpPr>
          <p:spPr bwMode="auto">
            <a:xfrm>
              <a:off x="1943764" y="3434650"/>
              <a:ext cx="274638" cy="365125"/>
            </a:xfrm>
            <a:custGeom>
              <a:avLst/>
              <a:gdLst>
                <a:gd name="T0" fmla="*/ 86 w 131"/>
                <a:gd name="T1" fmla="*/ 57 h 180"/>
                <a:gd name="T2" fmla="*/ 53 w 131"/>
                <a:gd name="T3" fmla="*/ 0 h 180"/>
                <a:gd name="T4" fmla="*/ 0 w 131"/>
                <a:gd name="T5" fmla="*/ 31 h 180"/>
                <a:gd name="T6" fmla="*/ 33 w 131"/>
                <a:gd name="T7" fmla="*/ 88 h 180"/>
                <a:gd name="T8" fmla="*/ 102 w 131"/>
                <a:gd name="T9" fmla="*/ 176 h 180"/>
                <a:gd name="T10" fmla="*/ 105 w 131"/>
                <a:gd name="T11" fmla="*/ 179 h 180"/>
                <a:gd name="T12" fmla="*/ 107 w 131"/>
                <a:gd name="T13" fmla="*/ 180 h 180"/>
                <a:gd name="T14" fmla="*/ 109 w 131"/>
                <a:gd name="T15" fmla="*/ 179 h 180"/>
                <a:gd name="T16" fmla="*/ 129 w 131"/>
                <a:gd name="T17" fmla="*/ 167 h 180"/>
                <a:gd name="T18" fmla="*/ 131 w 131"/>
                <a:gd name="T19" fmla="*/ 165 h 180"/>
                <a:gd name="T20" fmla="*/ 131 w 131"/>
                <a:gd name="T21" fmla="*/ 163 h 180"/>
                <a:gd name="T22" fmla="*/ 130 w 131"/>
                <a:gd name="T23" fmla="*/ 159 h 180"/>
                <a:gd name="T24" fmla="*/ 86 w 131"/>
                <a:gd name="T25" fmla="*/ 5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80">
                  <a:moveTo>
                    <a:pt x="86" y="57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33" y="88"/>
                    <a:pt x="33" y="88"/>
                    <a:pt x="33" y="88"/>
                  </a:cubicBezTo>
                  <a:cubicBezTo>
                    <a:pt x="55" y="125"/>
                    <a:pt x="80" y="156"/>
                    <a:pt x="102" y="176"/>
                  </a:cubicBezTo>
                  <a:cubicBezTo>
                    <a:pt x="102" y="177"/>
                    <a:pt x="105" y="179"/>
                    <a:pt x="105" y="179"/>
                  </a:cubicBezTo>
                  <a:cubicBezTo>
                    <a:pt x="105" y="179"/>
                    <a:pt x="106" y="180"/>
                    <a:pt x="107" y="180"/>
                  </a:cubicBezTo>
                  <a:cubicBezTo>
                    <a:pt x="108" y="180"/>
                    <a:pt x="109" y="180"/>
                    <a:pt x="109" y="179"/>
                  </a:cubicBezTo>
                  <a:cubicBezTo>
                    <a:pt x="129" y="167"/>
                    <a:pt x="129" y="167"/>
                    <a:pt x="129" y="167"/>
                  </a:cubicBezTo>
                  <a:cubicBezTo>
                    <a:pt x="130" y="167"/>
                    <a:pt x="131" y="166"/>
                    <a:pt x="131" y="165"/>
                  </a:cubicBezTo>
                  <a:cubicBezTo>
                    <a:pt x="131" y="165"/>
                    <a:pt x="131" y="164"/>
                    <a:pt x="131" y="163"/>
                  </a:cubicBezTo>
                  <a:cubicBezTo>
                    <a:pt x="131" y="163"/>
                    <a:pt x="131" y="160"/>
                    <a:pt x="130" y="159"/>
                  </a:cubicBezTo>
                  <a:cubicBezTo>
                    <a:pt x="123" y="130"/>
                    <a:pt x="108" y="94"/>
                    <a:pt x="86" y="57"/>
                  </a:cubicBezTo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wrap="square" lIns="91440" tIns="45720" rIns="91440" bIns="45720" anchor="ctr">
              <a:normAutofit fontScale="92500" lnSpcReduction="10000"/>
            </a:bodyPr>
            <a:lstStyle/>
            <a:p>
              <a:pPr algn="ctr"/>
              <a:endParaRPr/>
            </a:p>
          </p:txBody>
        </p:sp>
        <p:sp>
          <p:nvSpPr>
            <p:cNvPr id="60" name="淘宝-想搞设计PPT(倒卖必究)-60"/>
            <p:cNvSpPr/>
            <p:nvPr/>
          </p:nvSpPr>
          <p:spPr bwMode="auto">
            <a:xfrm>
              <a:off x="1654839" y="3460050"/>
              <a:ext cx="117475" cy="76200"/>
            </a:xfrm>
            <a:custGeom>
              <a:avLst/>
              <a:gdLst>
                <a:gd name="T0" fmla="*/ 55 w 56"/>
                <a:gd name="T1" fmla="*/ 4 h 37"/>
                <a:gd name="T2" fmla="*/ 49 w 56"/>
                <a:gd name="T3" fmla="*/ 0 h 37"/>
                <a:gd name="T4" fmla="*/ 42 w 56"/>
                <a:gd name="T5" fmla="*/ 1 h 37"/>
                <a:gd name="T6" fmla="*/ 5 w 56"/>
                <a:gd name="T7" fmla="*/ 23 h 37"/>
                <a:gd name="T8" fmla="*/ 1 w 56"/>
                <a:gd name="T9" fmla="*/ 29 h 37"/>
                <a:gd name="T10" fmla="*/ 2 w 56"/>
                <a:gd name="T11" fmla="*/ 36 h 37"/>
                <a:gd name="T12" fmla="*/ 3 w 56"/>
                <a:gd name="T13" fmla="*/ 37 h 37"/>
                <a:gd name="T14" fmla="*/ 56 w 56"/>
                <a:gd name="T15" fmla="*/ 6 h 37"/>
                <a:gd name="T16" fmla="*/ 55 w 56"/>
                <a:gd name="T17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7">
                  <a:moveTo>
                    <a:pt x="55" y="4"/>
                  </a:moveTo>
                  <a:cubicBezTo>
                    <a:pt x="54" y="2"/>
                    <a:pt x="52" y="1"/>
                    <a:pt x="49" y="0"/>
                  </a:cubicBezTo>
                  <a:cubicBezTo>
                    <a:pt x="47" y="0"/>
                    <a:pt x="44" y="0"/>
                    <a:pt x="42" y="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4"/>
                    <a:pt x="1" y="26"/>
                    <a:pt x="1" y="29"/>
                  </a:cubicBezTo>
                  <a:cubicBezTo>
                    <a:pt x="0" y="31"/>
                    <a:pt x="1" y="34"/>
                    <a:pt x="2" y="36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5" y="4"/>
                    <a:pt x="55" y="4"/>
                    <a:pt x="5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61" name="淘宝-想搞设计PPT(倒卖必究)-61"/>
            <p:cNvSpPr/>
            <p:nvPr/>
          </p:nvSpPr>
          <p:spPr bwMode="auto">
            <a:xfrm>
              <a:off x="1661189" y="3472750"/>
              <a:ext cx="276225" cy="365125"/>
            </a:xfrm>
            <a:custGeom>
              <a:avLst/>
              <a:gdLst>
                <a:gd name="T0" fmla="*/ 86 w 131"/>
                <a:gd name="T1" fmla="*/ 57 h 180"/>
                <a:gd name="T2" fmla="*/ 53 w 131"/>
                <a:gd name="T3" fmla="*/ 0 h 180"/>
                <a:gd name="T4" fmla="*/ 0 w 131"/>
                <a:gd name="T5" fmla="*/ 31 h 180"/>
                <a:gd name="T6" fmla="*/ 33 w 131"/>
                <a:gd name="T7" fmla="*/ 88 h 180"/>
                <a:gd name="T8" fmla="*/ 102 w 131"/>
                <a:gd name="T9" fmla="*/ 176 h 180"/>
                <a:gd name="T10" fmla="*/ 105 w 131"/>
                <a:gd name="T11" fmla="*/ 179 h 180"/>
                <a:gd name="T12" fmla="*/ 107 w 131"/>
                <a:gd name="T13" fmla="*/ 180 h 180"/>
                <a:gd name="T14" fmla="*/ 109 w 131"/>
                <a:gd name="T15" fmla="*/ 179 h 180"/>
                <a:gd name="T16" fmla="*/ 129 w 131"/>
                <a:gd name="T17" fmla="*/ 167 h 180"/>
                <a:gd name="T18" fmla="*/ 131 w 131"/>
                <a:gd name="T19" fmla="*/ 165 h 180"/>
                <a:gd name="T20" fmla="*/ 131 w 131"/>
                <a:gd name="T21" fmla="*/ 163 h 180"/>
                <a:gd name="T22" fmla="*/ 130 w 131"/>
                <a:gd name="T23" fmla="*/ 159 h 180"/>
                <a:gd name="T24" fmla="*/ 86 w 131"/>
                <a:gd name="T25" fmla="*/ 5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80">
                  <a:moveTo>
                    <a:pt x="86" y="57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33" y="88"/>
                    <a:pt x="33" y="88"/>
                    <a:pt x="33" y="88"/>
                  </a:cubicBezTo>
                  <a:cubicBezTo>
                    <a:pt x="55" y="125"/>
                    <a:pt x="80" y="156"/>
                    <a:pt x="102" y="176"/>
                  </a:cubicBezTo>
                  <a:cubicBezTo>
                    <a:pt x="102" y="177"/>
                    <a:pt x="105" y="179"/>
                    <a:pt x="105" y="179"/>
                  </a:cubicBezTo>
                  <a:cubicBezTo>
                    <a:pt x="105" y="179"/>
                    <a:pt x="106" y="180"/>
                    <a:pt x="107" y="180"/>
                  </a:cubicBezTo>
                  <a:cubicBezTo>
                    <a:pt x="108" y="180"/>
                    <a:pt x="108" y="179"/>
                    <a:pt x="109" y="179"/>
                  </a:cubicBezTo>
                  <a:cubicBezTo>
                    <a:pt x="129" y="167"/>
                    <a:pt x="129" y="167"/>
                    <a:pt x="129" y="167"/>
                  </a:cubicBezTo>
                  <a:cubicBezTo>
                    <a:pt x="130" y="167"/>
                    <a:pt x="130" y="166"/>
                    <a:pt x="131" y="165"/>
                  </a:cubicBezTo>
                  <a:cubicBezTo>
                    <a:pt x="131" y="165"/>
                    <a:pt x="131" y="164"/>
                    <a:pt x="131" y="163"/>
                  </a:cubicBezTo>
                  <a:cubicBezTo>
                    <a:pt x="131" y="163"/>
                    <a:pt x="130" y="160"/>
                    <a:pt x="130" y="159"/>
                  </a:cubicBezTo>
                  <a:cubicBezTo>
                    <a:pt x="123" y="130"/>
                    <a:pt x="108" y="94"/>
                    <a:pt x="86" y="57"/>
                  </a:cubicBezTo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wrap="square" lIns="91440" tIns="45720" rIns="91440" bIns="45720" anchor="ctr">
              <a:normAutofit fontScale="92500" lnSpcReduction="10000"/>
            </a:bodyPr>
            <a:lstStyle/>
            <a:p>
              <a:pPr algn="ctr"/>
              <a:endParaRPr/>
            </a:p>
          </p:txBody>
        </p:sp>
        <p:sp>
          <p:nvSpPr>
            <p:cNvPr id="62" name="淘宝-想搞设计PPT(倒卖必究)-62"/>
            <p:cNvSpPr/>
            <p:nvPr/>
          </p:nvSpPr>
          <p:spPr bwMode="auto">
            <a:xfrm>
              <a:off x="1951701" y="3510850"/>
              <a:ext cx="161925" cy="20638"/>
            </a:xfrm>
            <a:custGeom>
              <a:avLst/>
              <a:gdLst>
                <a:gd name="T0" fmla="*/ 0 w 102"/>
                <a:gd name="T1" fmla="*/ 0 h 13"/>
                <a:gd name="T2" fmla="*/ 6 w 102"/>
                <a:gd name="T3" fmla="*/ 12 h 13"/>
                <a:gd name="T4" fmla="*/ 102 w 102"/>
                <a:gd name="T5" fmla="*/ 13 h 13"/>
                <a:gd name="T6" fmla="*/ 95 w 102"/>
                <a:gd name="T7" fmla="*/ 2 h 13"/>
                <a:gd name="T8" fmla="*/ 0 w 102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3">
                  <a:moveTo>
                    <a:pt x="0" y="0"/>
                  </a:moveTo>
                  <a:lnTo>
                    <a:pt x="6" y="12"/>
                  </a:lnTo>
                  <a:lnTo>
                    <a:pt x="102" y="13"/>
                  </a:lnTo>
                  <a:lnTo>
                    <a:pt x="95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6191"/>
            </a:solidFill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63" name="淘宝-想搞设计PPT(倒卖必究)-63"/>
            <p:cNvSpPr/>
            <p:nvPr/>
          </p:nvSpPr>
          <p:spPr bwMode="auto">
            <a:xfrm>
              <a:off x="1951701" y="3510850"/>
              <a:ext cx="161925" cy="20638"/>
            </a:xfrm>
            <a:custGeom>
              <a:avLst/>
              <a:gdLst>
                <a:gd name="T0" fmla="*/ 0 w 102"/>
                <a:gd name="T1" fmla="*/ 0 h 13"/>
                <a:gd name="T2" fmla="*/ 6 w 102"/>
                <a:gd name="T3" fmla="*/ 12 h 13"/>
                <a:gd name="T4" fmla="*/ 102 w 102"/>
                <a:gd name="T5" fmla="*/ 13 h 13"/>
                <a:gd name="T6" fmla="*/ 95 w 102"/>
                <a:gd name="T7" fmla="*/ 2 h 13"/>
                <a:gd name="T8" fmla="*/ 0 w 102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3">
                  <a:moveTo>
                    <a:pt x="0" y="0"/>
                  </a:moveTo>
                  <a:lnTo>
                    <a:pt x="6" y="12"/>
                  </a:lnTo>
                  <a:lnTo>
                    <a:pt x="102" y="13"/>
                  </a:lnTo>
                  <a:lnTo>
                    <a:pt x="95" y="2"/>
                  </a:lnTo>
                  <a:lnTo>
                    <a:pt x="0" y="0"/>
                  </a:lnTo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64" name="淘宝-想搞设计PPT(倒卖必究)-64"/>
            <p:cNvSpPr/>
            <p:nvPr/>
          </p:nvSpPr>
          <p:spPr bwMode="auto">
            <a:xfrm>
              <a:off x="1656426" y="3507675"/>
              <a:ext cx="149225" cy="19050"/>
            </a:xfrm>
            <a:custGeom>
              <a:avLst/>
              <a:gdLst>
                <a:gd name="T0" fmla="*/ 65 w 71"/>
                <a:gd name="T1" fmla="*/ 1 h 10"/>
                <a:gd name="T2" fmla="*/ 71 w 71"/>
                <a:gd name="T3" fmla="*/ 10 h 10"/>
                <a:gd name="T4" fmla="*/ 71 w 71"/>
                <a:gd name="T5" fmla="*/ 10 h 10"/>
                <a:gd name="T6" fmla="*/ 65 w 71"/>
                <a:gd name="T7" fmla="*/ 1 h 10"/>
                <a:gd name="T8" fmla="*/ 4 w 71"/>
                <a:gd name="T9" fmla="*/ 0 h 10"/>
                <a:gd name="T10" fmla="*/ 0 w 71"/>
                <a:gd name="T11" fmla="*/ 6 h 10"/>
                <a:gd name="T12" fmla="*/ 0 w 71"/>
                <a:gd name="T13" fmla="*/ 8 h 10"/>
                <a:gd name="T14" fmla="*/ 0 w 71"/>
                <a:gd name="T15" fmla="*/ 6 h 10"/>
                <a:gd name="T16" fmla="*/ 4 w 71"/>
                <a:gd name="T17" fmla="*/ 0 h 10"/>
                <a:gd name="T18" fmla="*/ 4 w 71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10">
                  <a:moveTo>
                    <a:pt x="65" y="1"/>
                  </a:moveTo>
                  <a:cubicBezTo>
                    <a:pt x="71" y="10"/>
                    <a:pt x="71" y="10"/>
                    <a:pt x="71" y="10"/>
                  </a:cubicBezTo>
                  <a:cubicBezTo>
                    <a:pt x="71" y="10"/>
                    <a:pt x="71" y="10"/>
                    <a:pt x="71" y="10"/>
                  </a:cubicBezTo>
                  <a:cubicBezTo>
                    <a:pt x="65" y="1"/>
                    <a:pt x="65" y="1"/>
                    <a:pt x="65" y="1"/>
                  </a:cubicBezTo>
                  <a:moveTo>
                    <a:pt x="4" y="0"/>
                  </a:moveTo>
                  <a:cubicBezTo>
                    <a:pt x="2" y="2"/>
                    <a:pt x="0" y="3"/>
                    <a:pt x="0" y="6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0" y="3"/>
                    <a:pt x="2" y="2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65" name="淘宝-想搞设计PPT(倒卖必究)-65"/>
            <p:cNvSpPr/>
            <p:nvPr/>
          </p:nvSpPr>
          <p:spPr bwMode="auto">
            <a:xfrm>
              <a:off x="1656426" y="3507675"/>
              <a:ext cx="53975" cy="19050"/>
            </a:xfrm>
            <a:custGeom>
              <a:avLst/>
              <a:gdLst>
                <a:gd name="T0" fmla="*/ 4 w 25"/>
                <a:gd name="T1" fmla="*/ 0 h 10"/>
                <a:gd name="T2" fmla="*/ 0 w 25"/>
                <a:gd name="T3" fmla="*/ 6 h 10"/>
                <a:gd name="T4" fmla="*/ 0 w 25"/>
                <a:gd name="T5" fmla="*/ 8 h 10"/>
                <a:gd name="T6" fmla="*/ 0 w 25"/>
                <a:gd name="T7" fmla="*/ 9 h 10"/>
                <a:gd name="T8" fmla="*/ 10 w 25"/>
                <a:gd name="T9" fmla="*/ 10 h 10"/>
                <a:gd name="T10" fmla="*/ 25 w 25"/>
                <a:gd name="T11" fmla="*/ 1 h 10"/>
                <a:gd name="T12" fmla="*/ 4 w 25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0">
                  <a:moveTo>
                    <a:pt x="4" y="0"/>
                  </a:moveTo>
                  <a:cubicBezTo>
                    <a:pt x="2" y="2"/>
                    <a:pt x="0" y="3"/>
                    <a:pt x="0" y="6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66" name="淘宝-想搞设计PPT(倒卖必究)-66"/>
            <p:cNvSpPr/>
            <p:nvPr/>
          </p:nvSpPr>
          <p:spPr bwMode="auto">
            <a:xfrm>
              <a:off x="1678651" y="3509262"/>
              <a:ext cx="127000" cy="17463"/>
            </a:xfrm>
            <a:custGeom>
              <a:avLst/>
              <a:gdLst>
                <a:gd name="T0" fmla="*/ 20 w 80"/>
                <a:gd name="T1" fmla="*/ 0 h 11"/>
                <a:gd name="T2" fmla="*/ 0 w 80"/>
                <a:gd name="T3" fmla="*/ 11 h 11"/>
                <a:gd name="T4" fmla="*/ 80 w 80"/>
                <a:gd name="T5" fmla="*/ 11 h 11"/>
                <a:gd name="T6" fmla="*/ 73 w 80"/>
                <a:gd name="T7" fmla="*/ 0 h 11"/>
                <a:gd name="T8" fmla="*/ 20 w 80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1">
                  <a:moveTo>
                    <a:pt x="20" y="0"/>
                  </a:moveTo>
                  <a:lnTo>
                    <a:pt x="0" y="11"/>
                  </a:lnTo>
                  <a:lnTo>
                    <a:pt x="80" y="11"/>
                  </a:lnTo>
                  <a:lnTo>
                    <a:pt x="73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2D6191"/>
            </a:solidFill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67" name="淘宝-想搞设计PPT(倒卖必究)-67"/>
            <p:cNvSpPr/>
            <p:nvPr/>
          </p:nvSpPr>
          <p:spPr bwMode="auto">
            <a:xfrm>
              <a:off x="1678651" y="3509262"/>
              <a:ext cx="127000" cy="17463"/>
            </a:xfrm>
            <a:custGeom>
              <a:avLst/>
              <a:gdLst>
                <a:gd name="T0" fmla="*/ 20 w 80"/>
                <a:gd name="T1" fmla="*/ 0 h 11"/>
                <a:gd name="T2" fmla="*/ 0 w 80"/>
                <a:gd name="T3" fmla="*/ 11 h 11"/>
                <a:gd name="T4" fmla="*/ 80 w 80"/>
                <a:gd name="T5" fmla="*/ 11 h 11"/>
                <a:gd name="T6" fmla="*/ 73 w 80"/>
                <a:gd name="T7" fmla="*/ 0 h 11"/>
                <a:gd name="T8" fmla="*/ 20 w 80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1">
                  <a:moveTo>
                    <a:pt x="20" y="0"/>
                  </a:moveTo>
                  <a:lnTo>
                    <a:pt x="0" y="11"/>
                  </a:lnTo>
                  <a:lnTo>
                    <a:pt x="80" y="11"/>
                  </a:lnTo>
                  <a:lnTo>
                    <a:pt x="73" y="0"/>
                  </a:lnTo>
                  <a:lnTo>
                    <a:pt x="20" y="0"/>
                  </a:lnTo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68" name="淘宝-想搞设计PPT(倒卖必究)-68"/>
            <p:cNvSpPr/>
            <p:nvPr/>
          </p:nvSpPr>
          <p:spPr bwMode="auto">
            <a:xfrm>
              <a:off x="1429414" y="3523550"/>
              <a:ext cx="1073150" cy="371475"/>
            </a:xfrm>
            <a:custGeom>
              <a:avLst/>
              <a:gdLst>
                <a:gd name="T0" fmla="*/ 510 w 510"/>
                <a:gd name="T1" fmla="*/ 55 h 183"/>
                <a:gd name="T2" fmla="*/ 478 w 510"/>
                <a:gd name="T3" fmla="*/ 27 h 183"/>
                <a:gd name="T4" fmla="*/ 451 w 510"/>
                <a:gd name="T5" fmla="*/ 11 h 183"/>
                <a:gd name="T6" fmla="*/ 419 w 510"/>
                <a:gd name="T7" fmla="*/ 5 h 183"/>
                <a:gd name="T8" fmla="*/ 0 w 510"/>
                <a:gd name="T9" fmla="*/ 0 h 183"/>
                <a:gd name="T10" fmla="*/ 108 w 510"/>
                <a:gd name="T11" fmla="*/ 183 h 183"/>
                <a:gd name="T12" fmla="*/ 193 w 510"/>
                <a:gd name="T13" fmla="*/ 133 h 183"/>
                <a:gd name="T14" fmla="*/ 510 w 510"/>
                <a:gd name="T15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0" h="183">
                  <a:moveTo>
                    <a:pt x="510" y="55"/>
                  </a:moveTo>
                  <a:cubicBezTo>
                    <a:pt x="478" y="27"/>
                    <a:pt x="478" y="27"/>
                    <a:pt x="478" y="27"/>
                  </a:cubicBezTo>
                  <a:cubicBezTo>
                    <a:pt x="470" y="21"/>
                    <a:pt x="461" y="15"/>
                    <a:pt x="451" y="11"/>
                  </a:cubicBezTo>
                  <a:cubicBezTo>
                    <a:pt x="440" y="7"/>
                    <a:pt x="430" y="5"/>
                    <a:pt x="419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8" y="183"/>
                    <a:pt x="108" y="183"/>
                    <a:pt x="108" y="183"/>
                  </a:cubicBezTo>
                  <a:cubicBezTo>
                    <a:pt x="193" y="133"/>
                    <a:pt x="193" y="133"/>
                    <a:pt x="193" y="133"/>
                  </a:cubicBezTo>
                  <a:cubicBezTo>
                    <a:pt x="510" y="55"/>
                    <a:pt x="510" y="55"/>
                    <a:pt x="510" y="55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92500" lnSpcReduction="10000"/>
            </a:bodyPr>
            <a:lstStyle/>
            <a:p>
              <a:pPr algn="ctr"/>
              <a:endParaRPr/>
            </a:p>
          </p:txBody>
        </p:sp>
        <p:sp>
          <p:nvSpPr>
            <p:cNvPr id="69" name="淘宝-想搞设计PPT(倒卖必究)-69"/>
            <p:cNvSpPr/>
            <p:nvPr/>
          </p:nvSpPr>
          <p:spPr bwMode="auto">
            <a:xfrm>
              <a:off x="1642139" y="3642612"/>
              <a:ext cx="788988" cy="252413"/>
            </a:xfrm>
            <a:custGeom>
              <a:avLst/>
              <a:gdLst>
                <a:gd name="T0" fmla="*/ 497 w 497"/>
                <a:gd name="T1" fmla="*/ 5 h 159"/>
                <a:gd name="T2" fmla="*/ 122 w 497"/>
                <a:gd name="T3" fmla="*/ 95 h 159"/>
                <a:gd name="T4" fmla="*/ 9 w 497"/>
                <a:gd name="T5" fmla="*/ 159 h 159"/>
                <a:gd name="T6" fmla="*/ 0 w 497"/>
                <a:gd name="T7" fmla="*/ 143 h 159"/>
                <a:gd name="T8" fmla="*/ 113 w 497"/>
                <a:gd name="T9" fmla="*/ 78 h 159"/>
                <a:gd name="T10" fmla="*/ 490 w 497"/>
                <a:gd name="T11" fmla="*/ 0 h 159"/>
                <a:gd name="T12" fmla="*/ 497 w 497"/>
                <a:gd name="T13" fmla="*/ 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7" h="159">
                  <a:moveTo>
                    <a:pt x="497" y="5"/>
                  </a:moveTo>
                  <a:lnTo>
                    <a:pt x="122" y="95"/>
                  </a:lnTo>
                  <a:lnTo>
                    <a:pt x="9" y="159"/>
                  </a:lnTo>
                  <a:lnTo>
                    <a:pt x="0" y="143"/>
                  </a:lnTo>
                  <a:lnTo>
                    <a:pt x="113" y="78"/>
                  </a:lnTo>
                  <a:lnTo>
                    <a:pt x="490" y="0"/>
                  </a:lnTo>
                  <a:lnTo>
                    <a:pt x="497" y="5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6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70" name="淘宝-想搞设计PPT(倒卖必究)-70"/>
            <p:cNvSpPr/>
            <p:nvPr/>
          </p:nvSpPr>
          <p:spPr bwMode="auto">
            <a:xfrm>
              <a:off x="1642139" y="3642612"/>
              <a:ext cx="788988" cy="252413"/>
            </a:xfrm>
            <a:custGeom>
              <a:avLst/>
              <a:gdLst>
                <a:gd name="T0" fmla="*/ 497 w 497"/>
                <a:gd name="T1" fmla="*/ 5 h 159"/>
                <a:gd name="T2" fmla="*/ 122 w 497"/>
                <a:gd name="T3" fmla="*/ 95 h 159"/>
                <a:gd name="T4" fmla="*/ 9 w 497"/>
                <a:gd name="T5" fmla="*/ 159 h 159"/>
                <a:gd name="T6" fmla="*/ 0 w 497"/>
                <a:gd name="T7" fmla="*/ 143 h 159"/>
                <a:gd name="T8" fmla="*/ 113 w 497"/>
                <a:gd name="T9" fmla="*/ 78 h 159"/>
                <a:gd name="T10" fmla="*/ 490 w 497"/>
                <a:gd name="T11" fmla="*/ 0 h 159"/>
                <a:gd name="T12" fmla="*/ 497 w 497"/>
                <a:gd name="T13" fmla="*/ 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7" h="159">
                  <a:moveTo>
                    <a:pt x="497" y="5"/>
                  </a:moveTo>
                  <a:lnTo>
                    <a:pt x="122" y="95"/>
                  </a:lnTo>
                  <a:lnTo>
                    <a:pt x="9" y="159"/>
                  </a:lnTo>
                  <a:lnTo>
                    <a:pt x="0" y="143"/>
                  </a:lnTo>
                  <a:lnTo>
                    <a:pt x="113" y="78"/>
                  </a:lnTo>
                  <a:lnTo>
                    <a:pt x="490" y="0"/>
                  </a:lnTo>
                  <a:lnTo>
                    <a:pt x="497" y="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6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71" name="淘宝-想搞设计PPT(倒卖必究)-71"/>
            <p:cNvSpPr/>
            <p:nvPr/>
          </p:nvSpPr>
          <p:spPr bwMode="auto">
            <a:xfrm>
              <a:off x="864264" y="4033137"/>
              <a:ext cx="115888" cy="76200"/>
            </a:xfrm>
            <a:custGeom>
              <a:avLst/>
              <a:gdLst>
                <a:gd name="T0" fmla="*/ 1 w 55"/>
                <a:gd name="T1" fmla="*/ 36 h 38"/>
                <a:gd name="T2" fmla="*/ 0 w 55"/>
                <a:gd name="T3" fmla="*/ 29 h 38"/>
                <a:gd name="T4" fmla="*/ 5 w 55"/>
                <a:gd name="T5" fmla="*/ 24 h 38"/>
                <a:gd name="T6" fmla="*/ 42 w 55"/>
                <a:gd name="T7" fmla="*/ 2 h 38"/>
                <a:gd name="T8" fmla="*/ 49 w 55"/>
                <a:gd name="T9" fmla="*/ 1 h 38"/>
                <a:gd name="T10" fmla="*/ 54 w 55"/>
                <a:gd name="T11" fmla="*/ 5 h 38"/>
                <a:gd name="T12" fmla="*/ 55 w 55"/>
                <a:gd name="T13" fmla="*/ 7 h 38"/>
                <a:gd name="T14" fmla="*/ 2 w 55"/>
                <a:gd name="T15" fmla="*/ 38 h 38"/>
                <a:gd name="T16" fmla="*/ 1 w 55"/>
                <a:gd name="T17" fmla="*/ 3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38">
                  <a:moveTo>
                    <a:pt x="1" y="36"/>
                  </a:moveTo>
                  <a:cubicBezTo>
                    <a:pt x="0" y="34"/>
                    <a:pt x="0" y="32"/>
                    <a:pt x="0" y="29"/>
                  </a:cubicBezTo>
                  <a:cubicBezTo>
                    <a:pt x="1" y="27"/>
                    <a:pt x="3" y="25"/>
                    <a:pt x="5" y="24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4" y="0"/>
                    <a:pt x="46" y="0"/>
                    <a:pt x="49" y="1"/>
                  </a:cubicBezTo>
                  <a:cubicBezTo>
                    <a:pt x="51" y="1"/>
                    <a:pt x="53" y="3"/>
                    <a:pt x="54" y="5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2" y="38"/>
                    <a:pt x="2" y="38"/>
                    <a:pt x="2" y="38"/>
                  </a:cubicBezTo>
                  <a:lnTo>
                    <a:pt x="1" y="3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72" name="淘宝-想搞设计PPT(倒卖必究)-72"/>
            <p:cNvSpPr/>
            <p:nvPr/>
          </p:nvSpPr>
          <p:spPr bwMode="auto">
            <a:xfrm>
              <a:off x="869026" y="4045837"/>
              <a:ext cx="277813" cy="363538"/>
            </a:xfrm>
            <a:custGeom>
              <a:avLst/>
              <a:gdLst>
                <a:gd name="T0" fmla="*/ 34 w 132"/>
                <a:gd name="T1" fmla="*/ 88 h 179"/>
                <a:gd name="T2" fmla="*/ 0 w 132"/>
                <a:gd name="T3" fmla="*/ 31 h 179"/>
                <a:gd name="T4" fmla="*/ 53 w 132"/>
                <a:gd name="T5" fmla="*/ 0 h 179"/>
                <a:gd name="T6" fmla="*/ 87 w 132"/>
                <a:gd name="T7" fmla="*/ 56 h 179"/>
                <a:gd name="T8" fmla="*/ 131 w 132"/>
                <a:gd name="T9" fmla="*/ 159 h 179"/>
                <a:gd name="T10" fmla="*/ 132 w 132"/>
                <a:gd name="T11" fmla="*/ 162 h 179"/>
                <a:gd name="T12" fmla="*/ 131 w 132"/>
                <a:gd name="T13" fmla="*/ 165 h 179"/>
                <a:gd name="T14" fmla="*/ 130 w 132"/>
                <a:gd name="T15" fmla="*/ 167 h 179"/>
                <a:gd name="T16" fmla="*/ 110 w 132"/>
                <a:gd name="T17" fmla="*/ 178 h 179"/>
                <a:gd name="T18" fmla="*/ 107 w 132"/>
                <a:gd name="T19" fmla="*/ 179 h 179"/>
                <a:gd name="T20" fmla="*/ 105 w 132"/>
                <a:gd name="T21" fmla="*/ 178 h 179"/>
                <a:gd name="T22" fmla="*/ 102 w 132"/>
                <a:gd name="T23" fmla="*/ 176 h 179"/>
                <a:gd name="T24" fmla="*/ 34 w 132"/>
                <a:gd name="T25" fmla="*/ 8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179">
                  <a:moveTo>
                    <a:pt x="34" y="8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109" y="93"/>
                    <a:pt x="124" y="130"/>
                    <a:pt x="131" y="159"/>
                  </a:cubicBezTo>
                  <a:cubicBezTo>
                    <a:pt x="131" y="159"/>
                    <a:pt x="132" y="162"/>
                    <a:pt x="132" y="162"/>
                  </a:cubicBezTo>
                  <a:cubicBezTo>
                    <a:pt x="132" y="163"/>
                    <a:pt x="132" y="164"/>
                    <a:pt x="131" y="165"/>
                  </a:cubicBezTo>
                  <a:cubicBezTo>
                    <a:pt x="131" y="166"/>
                    <a:pt x="130" y="166"/>
                    <a:pt x="130" y="167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09" y="179"/>
                    <a:pt x="108" y="179"/>
                    <a:pt x="107" y="179"/>
                  </a:cubicBezTo>
                  <a:cubicBezTo>
                    <a:pt x="106" y="179"/>
                    <a:pt x="106" y="179"/>
                    <a:pt x="105" y="178"/>
                  </a:cubicBezTo>
                  <a:cubicBezTo>
                    <a:pt x="105" y="178"/>
                    <a:pt x="103" y="176"/>
                    <a:pt x="102" y="176"/>
                  </a:cubicBezTo>
                  <a:cubicBezTo>
                    <a:pt x="80" y="155"/>
                    <a:pt x="56" y="124"/>
                    <a:pt x="34" y="88"/>
                  </a:cubicBezTo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wrap="square" lIns="91440" tIns="45720" rIns="91440" bIns="45720" anchor="ctr">
              <a:normAutofit fontScale="92500" lnSpcReduction="10000"/>
            </a:bodyPr>
            <a:lstStyle/>
            <a:p>
              <a:pPr algn="ctr"/>
              <a:endParaRPr/>
            </a:p>
          </p:txBody>
        </p:sp>
        <p:sp>
          <p:nvSpPr>
            <p:cNvPr id="73" name="淘宝-想搞设计PPT(倒卖必究)-73"/>
            <p:cNvSpPr/>
            <p:nvPr/>
          </p:nvSpPr>
          <p:spPr bwMode="auto">
            <a:xfrm>
              <a:off x="1034126" y="3814062"/>
              <a:ext cx="119063" cy="74613"/>
            </a:xfrm>
            <a:custGeom>
              <a:avLst/>
              <a:gdLst>
                <a:gd name="T0" fmla="*/ 2 w 56"/>
                <a:gd name="T1" fmla="*/ 36 h 37"/>
                <a:gd name="T2" fmla="*/ 1 w 56"/>
                <a:gd name="T3" fmla="*/ 29 h 37"/>
                <a:gd name="T4" fmla="*/ 5 w 56"/>
                <a:gd name="T5" fmla="*/ 23 h 37"/>
                <a:gd name="T6" fmla="*/ 42 w 56"/>
                <a:gd name="T7" fmla="*/ 1 h 37"/>
                <a:gd name="T8" fmla="*/ 49 w 56"/>
                <a:gd name="T9" fmla="*/ 0 h 37"/>
                <a:gd name="T10" fmla="*/ 55 w 56"/>
                <a:gd name="T11" fmla="*/ 5 h 37"/>
                <a:gd name="T12" fmla="*/ 56 w 56"/>
                <a:gd name="T13" fmla="*/ 6 h 37"/>
                <a:gd name="T14" fmla="*/ 3 w 56"/>
                <a:gd name="T15" fmla="*/ 37 h 37"/>
                <a:gd name="T16" fmla="*/ 2 w 56"/>
                <a:gd name="T17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7">
                  <a:moveTo>
                    <a:pt x="2" y="36"/>
                  </a:moveTo>
                  <a:cubicBezTo>
                    <a:pt x="1" y="34"/>
                    <a:pt x="0" y="31"/>
                    <a:pt x="1" y="29"/>
                  </a:cubicBezTo>
                  <a:cubicBezTo>
                    <a:pt x="1" y="26"/>
                    <a:pt x="3" y="24"/>
                    <a:pt x="5" y="23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4" y="0"/>
                    <a:pt x="47" y="0"/>
                    <a:pt x="49" y="0"/>
                  </a:cubicBezTo>
                  <a:cubicBezTo>
                    <a:pt x="52" y="1"/>
                    <a:pt x="53" y="3"/>
                    <a:pt x="55" y="5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2" y="36"/>
                    <a:pt x="2" y="36"/>
                    <a:pt x="2" y="36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74" name="淘宝-想搞设计PPT(倒卖必究)-74"/>
            <p:cNvSpPr/>
            <p:nvPr/>
          </p:nvSpPr>
          <p:spPr bwMode="auto">
            <a:xfrm>
              <a:off x="1040476" y="3825175"/>
              <a:ext cx="276225" cy="365125"/>
            </a:xfrm>
            <a:custGeom>
              <a:avLst/>
              <a:gdLst>
                <a:gd name="T0" fmla="*/ 33 w 131"/>
                <a:gd name="T1" fmla="*/ 88 h 180"/>
                <a:gd name="T2" fmla="*/ 0 w 131"/>
                <a:gd name="T3" fmla="*/ 31 h 180"/>
                <a:gd name="T4" fmla="*/ 53 w 131"/>
                <a:gd name="T5" fmla="*/ 0 h 180"/>
                <a:gd name="T6" fmla="*/ 86 w 131"/>
                <a:gd name="T7" fmla="*/ 57 h 180"/>
                <a:gd name="T8" fmla="*/ 130 w 131"/>
                <a:gd name="T9" fmla="*/ 160 h 180"/>
                <a:gd name="T10" fmla="*/ 131 w 131"/>
                <a:gd name="T11" fmla="*/ 163 h 180"/>
                <a:gd name="T12" fmla="*/ 131 w 131"/>
                <a:gd name="T13" fmla="*/ 166 h 180"/>
                <a:gd name="T14" fmla="*/ 129 w 131"/>
                <a:gd name="T15" fmla="*/ 167 h 180"/>
                <a:gd name="T16" fmla="*/ 109 w 131"/>
                <a:gd name="T17" fmla="*/ 179 h 180"/>
                <a:gd name="T18" fmla="*/ 107 w 131"/>
                <a:gd name="T19" fmla="*/ 180 h 180"/>
                <a:gd name="T20" fmla="*/ 104 w 131"/>
                <a:gd name="T21" fmla="*/ 179 h 180"/>
                <a:gd name="T22" fmla="*/ 102 w 131"/>
                <a:gd name="T23" fmla="*/ 176 h 180"/>
                <a:gd name="T24" fmla="*/ 33 w 131"/>
                <a:gd name="T25" fmla="*/ 8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80">
                  <a:moveTo>
                    <a:pt x="33" y="8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108" y="94"/>
                    <a:pt x="123" y="130"/>
                    <a:pt x="130" y="160"/>
                  </a:cubicBezTo>
                  <a:cubicBezTo>
                    <a:pt x="130" y="160"/>
                    <a:pt x="131" y="163"/>
                    <a:pt x="131" y="163"/>
                  </a:cubicBezTo>
                  <a:cubicBezTo>
                    <a:pt x="131" y="164"/>
                    <a:pt x="131" y="165"/>
                    <a:pt x="131" y="166"/>
                  </a:cubicBezTo>
                  <a:cubicBezTo>
                    <a:pt x="130" y="166"/>
                    <a:pt x="130" y="167"/>
                    <a:pt x="129" y="167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08" y="180"/>
                    <a:pt x="108" y="180"/>
                    <a:pt x="107" y="180"/>
                  </a:cubicBezTo>
                  <a:cubicBezTo>
                    <a:pt x="106" y="180"/>
                    <a:pt x="105" y="179"/>
                    <a:pt x="104" y="179"/>
                  </a:cubicBezTo>
                  <a:cubicBezTo>
                    <a:pt x="104" y="179"/>
                    <a:pt x="102" y="177"/>
                    <a:pt x="102" y="176"/>
                  </a:cubicBezTo>
                  <a:cubicBezTo>
                    <a:pt x="79" y="156"/>
                    <a:pt x="55" y="125"/>
                    <a:pt x="33" y="88"/>
                  </a:cubicBezTo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wrap="square" lIns="91440" tIns="45720" rIns="91440" bIns="45720" anchor="ctr">
              <a:normAutofit fontScale="92500" lnSpcReduction="10000"/>
            </a:bodyPr>
            <a:lstStyle/>
            <a:p>
              <a:pPr algn="ctr"/>
              <a:endParaRPr/>
            </a:p>
          </p:txBody>
        </p:sp>
        <p:sp>
          <p:nvSpPr>
            <p:cNvPr id="75" name="淘宝-想搞设计PPT(倒卖必究)-75"/>
            <p:cNvSpPr/>
            <p:nvPr/>
          </p:nvSpPr>
          <p:spPr bwMode="auto">
            <a:xfrm>
              <a:off x="1062701" y="3814062"/>
              <a:ext cx="80963" cy="131763"/>
            </a:xfrm>
            <a:custGeom>
              <a:avLst/>
              <a:gdLst>
                <a:gd name="T0" fmla="*/ 0 w 39"/>
                <a:gd name="T1" fmla="*/ 55 h 65"/>
                <a:gd name="T2" fmla="*/ 0 w 39"/>
                <a:gd name="T3" fmla="*/ 55 h 65"/>
                <a:gd name="T4" fmla="*/ 6 w 39"/>
                <a:gd name="T5" fmla="*/ 65 h 65"/>
                <a:gd name="T6" fmla="*/ 6 w 39"/>
                <a:gd name="T7" fmla="*/ 65 h 65"/>
                <a:gd name="T8" fmla="*/ 0 w 39"/>
                <a:gd name="T9" fmla="*/ 55 h 65"/>
                <a:gd name="T10" fmla="*/ 30 w 39"/>
                <a:gd name="T11" fmla="*/ 1 h 65"/>
                <a:gd name="T12" fmla="*/ 29 w 39"/>
                <a:gd name="T13" fmla="*/ 1 h 65"/>
                <a:gd name="T14" fmla="*/ 29 w 39"/>
                <a:gd name="T15" fmla="*/ 1 h 65"/>
                <a:gd name="T16" fmla="*/ 30 w 39"/>
                <a:gd name="T17" fmla="*/ 1 h 65"/>
                <a:gd name="T18" fmla="*/ 34 w 39"/>
                <a:gd name="T19" fmla="*/ 0 h 65"/>
                <a:gd name="T20" fmla="*/ 32 w 39"/>
                <a:gd name="T21" fmla="*/ 0 h 65"/>
                <a:gd name="T22" fmla="*/ 34 w 39"/>
                <a:gd name="T23" fmla="*/ 0 h 65"/>
                <a:gd name="T24" fmla="*/ 36 w 39"/>
                <a:gd name="T25" fmla="*/ 0 h 65"/>
                <a:gd name="T26" fmla="*/ 39 w 39"/>
                <a:gd name="T27" fmla="*/ 2 h 65"/>
                <a:gd name="T28" fmla="*/ 39 w 39"/>
                <a:gd name="T29" fmla="*/ 2 h 65"/>
                <a:gd name="T30" fmla="*/ 36 w 39"/>
                <a:gd name="T31" fmla="*/ 0 h 65"/>
                <a:gd name="T32" fmla="*/ 34 w 39"/>
                <a:gd name="T33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" h="65">
                  <a:moveTo>
                    <a:pt x="0" y="55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0" y="55"/>
                    <a:pt x="0" y="55"/>
                    <a:pt x="0" y="55"/>
                  </a:cubicBezTo>
                  <a:moveTo>
                    <a:pt x="30" y="1"/>
                  </a:moveTo>
                  <a:cubicBezTo>
                    <a:pt x="30" y="1"/>
                    <a:pt x="30" y="1"/>
                    <a:pt x="29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0" y="1"/>
                    <a:pt x="30" y="1"/>
                    <a:pt x="30" y="1"/>
                  </a:cubicBezTo>
                  <a:moveTo>
                    <a:pt x="34" y="0"/>
                  </a:moveTo>
                  <a:cubicBezTo>
                    <a:pt x="33" y="0"/>
                    <a:pt x="33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5" y="0"/>
                    <a:pt x="35" y="0"/>
                    <a:pt x="36" y="0"/>
                  </a:cubicBezTo>
                  <a:cubicBezTo>
                    <a:pt x="37" y="1"/>
                    <a:pt x="38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8" y="1"/>
                    <a:pt x="37" y="1"/>
                    <a:pt x="36" y="0"/>
                  </a:cubicBezTo>
                  <a:cubicBezTo>
                    <a:pt x="35" y="0"/>
                    <a:pt x="35" y="0"/>
                    <a:pt x="34" y="0"/>
                  </a:cubicBezTo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76" name="淘宝-想搞设计PPT(倒卖必究)-76"/>
            <p:cNvSpPr/>
            <p:nvPr/>
          </p:nvSpPr>
          <p:spPr bwMode="auto">
            <a:xfrm>
              <a:off x="1102389" y="3814062"/>
              <a:ext cx="41275" cy="39688"/>
            </a:xfrm>
            <a:custGeom>
              <a:avLst/>
              <a:gdLst>
                <a:gd name="T0" fmla="*/ 15 w 20"/>
                <a:gd name="T1" fmla="*/ 0 h 20"/>
                <a:gd name="T2" fmla="*/ 13 w 20"/>
                <a:gd name="T3" fmla="*/ 0 h 20"/>
                <a:gd name="T4" fmla="*/ 11 w 20"/>
                <a:gd name="T5" fmla="*/ 1 h 20"/>
                <a:gd name="T6" fmla="*/ 10 w 20"/>
                <a:gd name="T7" fmla="*/ 1 h 20"/>
                <a:gd name="T8" fmla="*/ 0 w 20"/>
                <a:gd name="T9" fmla="*/ 20 h 20"/>
                <a:gd name="T10" fmla="*/ 16 w 20"/>
                <a:gd name="T11" fmla="*/ 11 h 20"/>
                <a:gd name="T12" fmla="*/ 20 w 20"/>
                <a:gd name="T13" fmla="*/ 2 h 20"/>
                <a:gd name="T14" fmla="*/ 17 w 20"/>
                <a:gd name="T15" fmla="*/ 0 h 20"/>
                <a:gd name="T16" fmla="*/ 15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5" y="0"/>
                  </a:moveTo>
                  <a:cubicBezTo>
                    <a:pt x="14" y="0"/>
                    <a:pt x="14" y="0"/>
                    <a:pt x="13" y="0"/>
                  </a:cubicBezTo>
                  <a:cubicBezTo>
                    <a:pt x="12" y="0"/>
                    <a:pt x="12" y="1"/>
                    <a:pt x="11" y="1"/>
                  </a:cubicBezTo>
                  <a:cubicBezTo>
                    <a:pt x="11" y="1"/>
                    <a:pt x="11" y="1"/>
                    <a:pt x="10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9" y="1"/>
                    <a:pt x="18" y="1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rgbClr val="B9BA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77" name="淘宝-想搞设计PPT(倒卖必究)-77"/>
            <p:cNvSpPr/>
            <p:nvPr/>
          </p:nvSpPr>
          <p:spPr bwMode="auto">
            <a:xfrm>
              <a:off x="1062701" y="3836287"/>
              <a:ext cx="73025" cy="109538"/>
            </a:xfrm>
            <a:custGeom>
              <a:avLst/>
              <a:gdLst>
                <a:gd name="T0" fmla="*/ 46 w 46"/>
                <a:gd name="T1" fmla="*/ 0 h 69"/>
                <a:gd name="T2" fmla="*/ 25 w 46"/>
                <a:gd name="T3" fmla="*/ 11 h 69"/>
                <a:gd name="T4" fmla="*/ 0 w 46"/>
                <a:gd name="T5" fmla="*/ 56 h 69"/>
                <a:gd name="T6" fmla="*/ 8 w 46"/>
                <a:gd name="T7" fmla="*/ 69 h 69"/>
                <a:gd name="T8" fmla="*/ 46 w 4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69">
                  <a:moveTo>
                    <a:pt x="46" y="0"/>
                  </a:moveTo>
                  <a:lnTo>
                    <a:pt x="25" y="11"/>
                  </a:lnTo>
                  <a:lnTo>
                    <a:pt x="0" y="56"/>
                  </a:lnTo>
                  <a:lnTo>
                    <a:pt x="8" y="69"/>
                  </a:lnTo>
                  <a:lnTo>
                    <a:pt x="4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78" name="淘宝-想搞设计PPT(倒卖必究)-78"/>
            <p:cNvSpPr/>
            <p:nvPr/>
          </p:nvSpPr>
          <p:spPr bwMode="auto">
            <a:xfrm>
              <a:off x="916651" y="4058537"/>
              <a:ext cx="84138" cy="147638"/>
            </a:xfrm>
            <a:custGeom>
              <a:avLst/>
              <a:gdLst>
                <a:gd name="T0" fmla="*/ 0 w 53"/>
                <a:gd name="T1" fmla="*/ 81 h 93"/>
                <a:gd name="T2" fmla="*/ 0 w 53"/>
                <a:gd name="T3" fmla="*/ 81 h 93"/>
                <a:gd name="T4" fmla="*/ 8 w 53"/>
                <a:gd name="T5" fmla="*/ 93 h 93"/>
                <a:gd name="T6" fmla="*/ 8 w 53"/>
                <a:gd name="T7" fmla="*/ 93 h 93"/>
                <a:gd name="T8" fmla="*/ 0 w 53"/>
                <a:gd name="T9" fmla="*/ 81 h 93"/>
                <a:gd name="T10" fmla="*/ 45 w 53"/>
                <a:gd name="T11" fmla="*/ 0 h 93"/>
                <a:gd name="T12" fmla="*/ 45 w 53"/>
                <a:gd name="T13" fmla="*/ 0 h 93"/>
                <a:gd name="T14" fmla="*/ 53 w 53"/>
                <a:gd name="T15" fmla="*/ 12 h 93"/>
                <a:gd name="T16" fmla="*/ 53 w 53"/>
                <a:gd name="T17" fmla="*/ 12 h 93"/>
                <a:gd name="T18" fmla="*/ 45 w 53"/>
                <a:gd name="T1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93">
                  <a:moveTo>
                    <a:pt x="0" y="81"/>
                  </a:moveTo>
                  <a:lnTo>
                    <a:pt x="0" y="81"/>
                  </a:lnTo>
                  <a:lnTo>
                    <a:pt x="8" y="93"/>
                  </a:lnTo>
                  <a:lnTo>
                    <a:pt x="8" y="93"/>
                  </a:lnTo>
                  <a:lnTo>
                    <a:pt x="0" y="81"/>
                  </a:lnTo>
                  <a:close/>
                  <a:moveTo>
                    <a:pt x="45" y="0"/>
                  </a:moveTo>
                  <a:lnTo>
                    <a:pt x="45" y="0"/>
                  </a:lnTo>
                  <a:lnTo>
                    <a:pt x="53" y="12"/>
                  </a:lnTo>
                  <a:lnTo>
                    <a:pt x="53" y="1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79" name="淘宝-想搞设计PPT(倒卖必究)-79"/>
            <p:cNvSpPr/>
            <p:nvPr/>
          </p:nvSpPr>
          <p:spPr bwMode="auto">
            <a:xfrm>
              <a:off x="916651" y="4058537"/>
              <a:ext cx="84138" cy="147638"/>
            </a:xfrm>
            <a:custGeom>
              <a:avLst/>
              <a:gdLst>
                <a:gd name="T0" fmla="*/ 0 w 53"/>
                <a:gd name="T1" fmla="*/ 81 h 93"/>
                <a:gd name="T2" fmla="*/ 0 w 53"/>
                <a:gd name="T3" fmla="*/ 81 h 93"/>
                <a:gd name="T4" fmla="*/ 8 w 53"/>
                <a:gd name="T5" fmla="*/ 93 h 93"/>
                <a:gd name="T6" fmla="*/ 8 w 53"/>
                <a:gd name="T7" fmla="*/ 93 h 93"/>
                <a:gd name="T8" fmla="*/ 0 w 53"/>
                <a:gd name="T9" fmla="*/ 81 h 93"/>
                <a:gd name="T10" fmla="*/ 45 w 53"/>
                <a:gd name="T11" fmla="*/ 0 h 93"/>
                <a:gd name="T12" fmla="*/ 45 w 53"/>
                <a:gd name="T13" fmla="*/ 0 h 93"/>
                <a:gd name="T14" fmla="*/ 53 w 53"/>
                <a:gd name="T15" fmla="*/ 12 h 93"/>
                <a:gd name="T16" fmla="*/ 53 w 53"/>
                <a:gd name="T17" fmla="*/ 12 h 93"/>
                <a:gd name="T18" fmla="*/ 45 w 53"/>
                <a:gd name="T1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93">
                  <a:moveTo>
                    <a:pt x="0" y="81"/>
                  </a:moveTo>
                  <a:lnTo>
                    <a:pt x="0" y="81"/>
                  </a:lnTo>
                  <a:lnTo>
                    <a:pt x="8" y="93"/>
                  </a:lnTo>
                  <a:lnTo>
                    <a:pt x="8" y="93"/>
                  </a:lnTo>
                  <a:lnTo>
                    <a:pt x="0" y="81"/>
                  </a:lnTo>
                  <a:moveTo>
                    <a:pt x="45" y="0"/>
                  </a:moveTo>
                  <a:lnTo>
                    <a:pt x="45" y="0"/>
                  </a:lnTo>
                  <a:lnTo>
                    <a:pt x="53" y="12"/>
                  </a:lnTo>
                  <a:lnTo>
                    <a:pt x="53" y="12"/>
                  </a:lnTo>
                  <a:lnTo>
                    <a:pt x="4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80" name="淘宝-想搞设计PPT(倒卖必究)-80"/>
            <p:cNvSpPr/>
            <p:nvPr/>
          </p:nvSpPr>
          <p:spPr bwMode="auto">
            <a:xfrm>
              <a:off x="916651" y="4058537"/>
              <a:ext cx="84138" cy="147638"/>
            </a:xfrm>
            <a:custGeom>
              <a:avLst/>
              <a:gdLst>
                <a:gd name="T0" fmla="*/ 45 w 53"/>
                <a:gd name="T1" fmla="*/ 0 h 93"/>
                <a:gd name="T2" fmla="*/ 0 w 53"/>
                <a:gd name="T3" fmla="*/ 81 h 93"/>
                <a:gd name="T4" fmla="*/ 8 w 53"/>
                <a:gd name="T5" fmla="*/ 93 h 93"/>
                <a:gd name="T6" fmla="*/ 53 w 53"/>
                <a:gd name="T7" fmla="*/ 12 h 93"/>
                <a:gd name="T8" fmla="*/ 45 w 53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93">
                  <a:moveTo>
                    <a:pt x="45" y="0"/>
                  </a:moveTo>
                  <a:lnTo>
                    <a:pt x="0" y="81"/>
                  </a:lnTo>
                  <a:lnTo>
                    <a:pt x="8" y="93"/>
                  </a:lnTo>
                  <a:lnTo>
                    <a:pt x="53" y="12"/>
                  </a:lnTo>
                  <a:lnTo>
                    <a:pt x="4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81" name="淘宝-想搞设计PPT(倒卖必究)-81"/>
            <p:cNvSpPr/>
            <p:nvPr/>
          </p:nvSpPr>
          <p:spPr bwMode="auto">
            <a:xfrm>
              <a:off x="811876" y="3625150"/>
              <a:ext cx="666750" cy="958850"/>
            </a:xfrm>
            <a:custGeom>
              <a:avLst/>
              <a:gdLst>
                <a:gd name="T0" fmla="*/ 11 w 317"/>
                <a:gd name="T1" fmla="*/ 473 h 473"/>
                <a:gd name="T2" fmla="*/ 2 w 317"/>
                <a:gd name="T3" fmla="*/ 432 h 473"/>
                <a:gd name="T4" fmla="*/ 1 w 317"/>
                <a:gd name="T5" fmla="*/ 400 h 473"/>
                <a:gd name="T6" fmla="*/ 11 w 317"/>
                <a:gd name="T7" fmla="*/ 370 h 473"/>
                <a:gd name="T8" fmla="*/ 209 w 317"/>
                <a:gd name="T9" fmla="*/ 0 h 473"/>
                <a:gd name="T10" fmla="*/ 317 w 317"/>
                <a:gd name="T11" fmla="*/ 183 h 473"/>
                <a:gd name="T12" fmla="*/ 232 w 317"/>
                <a:gd name="T13" fmla="*/ 233 h 473"/>
                <a:gd name="T14" fmla="*/ 11 w 317"/>
                <a:gd name="T15" fmla="*/ 47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7" h="473">
                  <a:moveTo>
                    <a:pt x="11" y="473"/>
                  </a:moveTo>
                  <a:cubicBezTo>
                    <a:pt x="2" y="432"/>
                    <a:pt x="2" y="432"/>
                    <a:pt x="2" y="432"/>
                  </a:cubicBezTo>
                  <a:cubicBezTo>
                    <a:pt x="0" y="422"/>
                    <a:pt x="0" y="411"/>
                    <a:pt x="1" y="400"/>
                  </a:cubicBezTo>
                  <a:cubicBezTo>
                    <a:pt x="3" y="389"/>
                    <a:pt x="6" y="379"/>
                    <a:pt x="11" y="37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317" y="183"/>
                    <a:pt x="317" y="183"/>
                    <a:pt x="317" y="183"/>
                  </a:cubicBezTo>
                  <a:cubicBezTo>
                    <a:pt x="232" y="233"/>
                    <a:pt x="232" y="233"/>
                    <a:pt x="232" y="233"/>
                  </a:cubicBezTo>
                  <a:cubicBezTo>
                    <a:pt x="11" y="473"/>
                    <a:pt x="11" y="473"/>
                    <a:pt x="11" y="473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2" name="淘宝-想搞设计PPT(倒卖必究)-82"/>
            <p:cNvSpPr/>
            <p:nvPr/>
          </p:nvSpPr>
          <p:spPr bwMode="auto">
            <a:xfrm>
              <a:off x="881726" y="3971225"/>
              <a:ext cx="596900" cy="560388"/>
            </a:xfrm>
            <a:custGeom>
              <a:avLst/>
              <a:gdLst>
                <a:gd name="T0" fmla="*/ 1 w 376"/>
                <a:gd name="T1" fmla="*/ 353 h 353"/>
                <a:gd name="T2" fmla="*/ 263 w 376"/>
                <a:gd name="T3" fmla="*/ 79 h 353"/>
                <a:gd name="T4" fmla="*/ 376 w 376"/>
                <a:gd name="T5" fmla="*/ 16 h 353"/>
                <a:gd name="T6" fmla="*/ 367 w 376"/>
                <a:gd name="T7" fmla="*/ 0 h 353"/>
                <a:gd name="T8" fmla="*/ 253 w 376"/>
                <a:gd name="T9" fmla="*/ 64 h 353"/>
                <a:gd name="T10" fmla="*/ 0 w 376"/>
                <a:gd name="T11" fmla="*/ 345 h 353"/>
                <a:gd name="T12" fmla="*/ 1 w 376"/>
                <a:gd name="T13" fmla="*/ 35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6" h="353">
                  <a:moveTo>
                    <a:pt x="1" y="353"/>
                  </a:moveTo>
                  <a:lnTo>
                    <a:pt x="263" y="79"/>
                  </a:lnTo>
                  <a:lnTo>
                    <a:pt x="376" y="16"/>
                  </a:lnTo>
                  <a:lnTo>
                    <a:pt x="367" y="0"/>
                  </a:lnTo>
                  <a:lnTo>
                    <a:pt x="253" y="64"/>
                  </a:lnTo>
                  <a:lnTo>
                    <a:pt x="0" y="345"/>
                  </a:lnTo>
                  <a:lnTo>
                    <a:pt x="1" y="353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3" name="淘宝-想搞设计PPT(倒卖必究)-83"/>
            <p:cNvSpPr/>
            <p:nvPr/>
          </p:nvSpPr>
          <p:spPr bwMode="auto">
            <a:xfrm>
              <a:off x="881726" y="3971225"/>
              <a:ext cx="596900" cy="560388"/>
            </a:xfrm>
            <a:custGeom>
              <a:avLst/>
              <a:gdLst>
                <a:gd name="T0" fmla="*/ 1 w 376"/>
                <a:gd name="T1" fmla="*/ 353 h 353"/>
                <a:gd name="T2" fmla="*/ 263 w 376"/>
                <a:gd name="T3" fmla="*/ 79 h 353"/>
                <a:gd name="T4" fmla="*/ 376 w 376"/>
                <a:gd name="T5" fmla="*/ 16 h 353"/>
                <a:gd name="T6" fmla="*/ 367 w 376"/>
                <a:gd name="T7" fmla="*/ 0 h 353"/>
                <a:gd name="T8" fmla="*/ 253 w 376"/>
                <a:gd name="T9" fmla="*/ 64 h 353"/>
                <a:gd name="T10" fmla="*/ 0 w 376"/>
                <a:gd name="T11" fmla="*/ 345 h 353"/>
                <a:gd name="T12" fmla="*/ 1 w 376"/>
                <a:gd name="T13" fmla="*/ 35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6" h="353">
                  <a:moveTo>
                    <a:pt x="1" y="353"/>
                  </a:moveTo>
                  <a:lnTo>
                    <a:pt x="263" y="79"/>
                  </a:lnTo>
                  <a:lnTo>
                    <a:pt x="376" y="16"/>
                  </a:lnTo>
                  <a:lnTo>
                    <a:pt x="367" y="0"/>
                  </a:lnTo>
                  <a:lnTo>
                    <a:pt x="253" y="64"/>
                  </a:lnTo>
                  <a:lnTo>
                    <a:pt x="0" y="345"/>
                  </a:lnTo>
                  <a:lnTo>
                    <a:pt x="1" y="35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4" name="淘宝-想搞设计PPT(倒卖必究)-84"/>
            <p:cNvSpPr/>
            <p:nvPr/>
          </p:nvSpPr>
          <p:spPr bwMode="auto">
            <a:xfrm>
              <a:off x="1429414" y="3523550"/>
              <a:ext cx="100013" cy="1588"/>
            </a:xfrm>
            <a:custGeom>
              <a:avLst/>
              <a:gdLst>
                <a:gd name="T0" fmla="*/ 0 w 63"/>
                <a:gd name="T1" fmla="*/ 0 h 1"/>
                <a:gd name="T2" fmla="*/ 0 w 63"/>
                <a:gd name="T3" fmla="*/ 0 h 1"/>
                <a:gd name="T4" fmla="*/ 63 w 63"/>
                <a:gd name="T5" fmla="*/ 1 h 1"/>
                <a:gd name="T6" fmla="*/ 63 w 63"/>
                <a:gd name="T7" fmla="*/ 1 h 1"/>
                <a:gd name="T8" fmla="*/ 0 w 6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">
                  <a:moveTo>
                    <a:pt x="0" y="0"/>
                  </a:moveTo>
                  <a:lnTo>
                    <a:pt x="0" y="0"/>
                  </a:lnTo>
                  <a:lnTo>
                    <a:pt x="63" y="1"/>
                  </a:lnTo>
                  <a:lnTo>
                    <a:pt x="63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85" name="淘宝-想搞设计PPT(倒卖必究)-85"/>
            <p:cNvSpPr/>
            <p:nvPr/>
          </p:nvSpPr>
          <p:spPr bwMode="auto">
            <a:xfrm>
              <a:off x="1429414" y="3523550"/>
              <a:ext cx="100013" cy="1588"/>
            </a:xfrm>
            <a:custGeom>
              <a:avLst/>
              <a:gdLst>
                <a:gd name="T0" fmla="*/ 0 w 63"/>
                <a:gd name="T1" fmla="*/ 0 h 1"/>
                <a:gd name="T2" fmla="*/ 0 w 63"/>
                <a:gd name="T3" fmla="*/ 0 h 1"/>
                <a:gd name="T4" fmla="*/ 63 w 63"/>
                <a:gd name="T5" fmla="*/ 1 h 1"/>
                <a:gd name="T6" fmla="*/ 63 w 63"/>
                <a:gd name="T7" fmla="*/ 1 h 1"/>
                <a:gd name="T8" fmla="*/ 0 w 6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">
                  <a:moveTo>
                    <a:pt x="0" y="0"/>
                  </a:moveTo>
                  <a:lnTo>
                    <a:pt x="0" y="0"/>
                  </a:lnTo>
                  <a:lnTo>
                    <a:pt x="63" y="1"/>
                  </a:lnTo>
                  <a:lnTo>
                    <a:pt x="63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86" name="淘宝-想搞设计PPT(倒卖必究)-86"/>
            <p:cNvSpPr/>
            <p:nvPr/>
          </p:nvSpPr>
          <p:spPr bwMode="auto">
            <a:xfrm>
              <a:off x="1429414" y="3523550"/>
              <a:ext cx="284163" cy="346075"/>
            </a:xfrm>
            <a:custGeom>
              <a:avLst/>
              <a:gdLst>
                <a:gd name="T0" fmla="*/ 0 w 179"/>
                <a:gd name="T1" fmla="*/ 0 h 218"/>
                <a:gd name="T2" fmla="*/ 120 w 179"/>
                <a:gd name="T3" fmla="*/ 194 h 218"/>
                <a:gd name="T4" fmla="*/ 134 w 179"/>
                <a:gd name="T5" fmla="*/ 218 h 218"/>
                <a:gd name="T6" fmla="*/ 179 w 179"/>
                <a:gd name="T7" fmla="*/ 192 h 218"/>
                <a:gd name="T8" fmla="*/ 63 w 179"/>
                <a:gd name="T9" fmla="*/ 1 h 218"/>
                <a:gd name="T10" fmla="*/ 0 w 179"/>
                <a:gd name="T11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9" h="218">
                  <a:moveTo>
                    <a:pt x="0" y="0"/>
                  </a:moveTo>
                  <a:lnTo>
                    <a:pt x="120" y="194"/>
                  </a:lnTo>
                  <a:lnTo>
                    <a:pt x="134" y="218"/>
                  </a:lnTo>
                  <a:lnTo>
                    <a:pt x="179" y="192"/>
                  </a:lnTo>
                  <a:lnTo>
                    <a:pt x="63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87" name="淘宝-想搞设计PPT(倒卖必究)-87"/>
            <p:cNvSpPr/>
            <p:nvPr/>
          </p:nvSpPr>
          <p:spPr bwMode="auto">
            <a:xfrm>
              <a:off x="1429414" y="3523550"/>
              <a:ext cx="284163" cy="346075"/>
            </a:xfrm>
            <a:custGeom>
              <a:avLst/>
              <a:gdLst>
                <a:gd name="T0" fmla="*/ 0 w 179"/>
                <a:gd name="T1" fmla="*/ 0 h 218"/>
                <a:gd name="T2" fmla="*/ 120 w 179"/>
                <a:gd name="T3" fmla="*/ 194 h 218"/>
                <a:gd name="T4" fmla="*/ 134 w 179"/>
                <a:gd name="T5" fmla="*/ 218 h 218"/>
                <a:gd name="T6" fmla="*/ 179 w 179"/>
                <a:gd name="T7" fmla="*/ 192 h 218"/>
                <a:gd name="T8" fmla="*/ 63 w 179"/>
                <a:gd name="T9" fmla="*/ 1 h 218"/>
                <a:gd name="T10" fmla="*/ 0 w 179"/>
                <a:gd name="T11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9" h="218">
                  <a:moveTo>
                    <a:pt x="0" y="0"/>
                  </a:moveTo>
                  <a:lnTo>
                    <a:pt x="120" y="194"/>
                  </a:lnTo>
                  <a:lnTo>
                    <a:pt x="134" y="218"/>
                  </a:lnTo>
                  <a:lnTo>
                    <a:pt x="179" y="192"/>
                  </a:lnTo>
                  <a:lnTo>
                    <a:pt x="63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88" name="淘宝-想搞设计PPT(倒卖必究)-88"/>
            <p:cNvSpPr/>
            <p:nvPr/>
          </p:nvSpPr>
          <p:spPr bwMode="auto">
            <a:xfrm>
              <a:off x="1642139" y="3828350"/>
              <a:ext cx="88900" cy="66675"/>
            </a:xfrm>
            <a:custGeom>
              <a:avLst/>
              <a:gdLst>
                <a:gd name="T0" fmla="*/ 45 w 56"/>
                <a:gd name="T1" fmla="*/ 0 h 42"/>
                <a:gd name="T2" fmla="*/ 0 w 56"/>
                <a:gd name="T3" fmla="*/ 26 h 42"/>
                <a:gd name="T4" fmla="*/ 9 w 56"/>
                <a:gd name="T5" fmla="*/ 42 h 42"/>
                <a:gd name="T6" fmla="*/ 56 w 56"/>
                <a:gd name="T7" fmla="*/ 16 h 42"/>
                <a:gd name="T8" fmla="*/ 45 w 56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42">
                  <a:moveTo>
                    <a:pt x="45" y="0"/>
                  </a:moveTo>
                  <a:lnTo>
                    <a:pt x="0" y="26"/>
                  </a:lnTo>
                  <a:lnTo>
                    <a:pt x="9" y="42"/>
                  </a:lnTo>
                  <a:lnTo>
                    <a:pt x="56" y="16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A6A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89" name="淘宝-想搞设计PPT(倒卖必究)-89"/>
            <p:cNvSpPr/>
            <p:nvPr/>
          </p:nvSpPr>
          <p:spPr bwMode="auto">
            <a:xfrm>
              <a:off x="1642139" y="3828350"/>
              <a:ext cx="88900" cy="66675"/>
            </a:xfrm>
            <a:custGeom>
              <a:avLst/>
              <a:gdLst>
                <a:gd name="T0" fmla="*/ 45 w 56"/>
                <a:gd name="T1" fmla="*/ 0 h 42"/>
                <a:gd name="T2" fmla="*/ 0 w 56"/>
                <a:gd name="T3" fmla="*/ 26 h 42"/>
                <a:gd name="T4" fmla="*/ 9 w 56"/>
                <a:gd name="T5" fmla="*/ 42 h 42"/>
                <a:gd name="T6" fmla="*/ 56 w 56"/>
                <a:gd name="T7" fmla="*/ 16 h 42"/>
                <a:gd name="T8" fmla="*/ 45 w 56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42">
                  <a:moveTo>
                    <a:pt x="45" y="0"/>
                  </a:moveTo>
                  <a:lnTo>
                    <a:pt x="0" y="26"/>
                  </a:lnTo>
                  <a:lnTo>
                    <a:pt x="9" y="42"/>
                  </a:lnTo>
                  <a:lnTo>
                    <a:pt x="56" y="16"/>
                  </a:lnTo>
                  <a:lnTo>
                    <a:pt x="4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90" name="淘宝-想搞设计PPT(倒卖必究)-90"/>
            <p:cNvSpPr/>
            <p:nvPr/>
          </p:nvSpPr>
          <p:spPr bwMode="auto">
            <a:xfrm>
              <a:off x="1242089" y="3625150"/>
              <a:ext cx="236538" cy="371475"/>
            </a:xfrm>
            <a:custGeom>
              <a:avLst/>
              <a:gdLst>
                <a:gd name="T0" fmla="*/ 6 w 149"/>
                <a:gd name="T1" fmla="*/ 0 h 234"/>
                <a:gd name="T2" fmla="*/ 6 w 149"/>
                <a:gd name="T3" fmla="*/ 0 h 234"/>
                <a:gd name="T4" fmla="*/ 0 w 149"/>
                <a:gd name="T5" fmla="*/ 10 h 234"/>
                <a:gd name="T6" fmla="*/ 130 w 149"/>
                <a:gd name="T7" fmla="*/ 223 h 234"/>
                <a:gd name="T8" fmla="*/ 140 w 149"/>
                <a:gd name="T9" fmla="*/ 218 h 234"/>
                <a:gd name="T10" fmla="*/ 149 w 149"/>
                <a:gd name="T11" fmla="*/ 234 h 234"/>
                <a:gd name="T12" fmla="*/ 6 w 149"/>
                <a:gd name="T13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34">
                  <a:moveTo>
                    <a:pt x="6" y="0"/>
                  </a:moveTo>
                  <a:lnTo>
                    <a:pt x="6" y="0"/>
                  </a:lnTo>
                  <a:lnTo>
                    <a:pt x="0" y="10"/>
                  </a:lnTo>
                  <a:lnTo>
                    <a:pt x="130" y="223"/>
                  </a:lnTo>
                  <a:lnTo>
                    <a:pt x="140" y="218"/>
                  </a:lnTo>
                  <a:lnTo>
                    <a:pt x="149" y="23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92500" lnSpcReduction="10000"/>
            </a:bodyPr>
            <a:lstStyle/>
            <a:p>
              <a:pPr algn="ctr"/>
              <a:endParaRPr/>
            </a:p>
          </p:txBody>
        </p:sp>
        <p:sp>
          <p:nvSpPr>
            <p:cNvPr id="91" name="淘宝-想搞设计PPT(倒卖必究)-91"/>
            <p:cNvSpPr/>
            <p:nvPr/>
          </p:nvSpPr>
          <p:spPr bwMode="auto">
            <a:xfrm>
              <a:off x="1242089" y="3625150"/>
              <a:ext cx="236538" cy="371475"/>
            </a:xfrm>
            <a:custGeom>
              <a:avLst/>
              <a:gdLst>
                <a:gd name="T0" fmla="*/ 6 w 149"/>
                <a:gd name="T1" fmla="*/ 0 h 234"/>
                <a:gd name="T2" fmla="*/ 6 w 149"/>
                <a:gd name="T3" fmla="*/ 0 h 234"/>
                <a:gd name="T4" fmla="*/ 0 w 149"/>
                <a:gd name="T5" fmla="*/ 10 h 234"/>
                <a:gd name="T6" fmla="*/ 130 w 149"/>
                <a:gd name="T7" fmla="*/ 223 h 234"/>
                <a:gd name="T8" fmla="*/ 140 w 149"/>
                <a:gd name="T9" fmla="*/ 218 h 234"/>
                <a:gd name="T10" fmla="*/ 149 w 149"/>
                <a:gd name="T11" fmla="*/ 234 h 234"/>
                <a:gd name="T12" fmla="*/ 6 w 149"/>
                <a:gd name="T13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34">
                  <a:moveTo>
                    <a:pt x="6" y="0"/>
                  </a:moveTo>
                  <a:lnTo>
                    <a:pt x="6" y="0"/>
                  </a:lnTo>
                  <a:lnTo>
                    <a:pt x="0" y="10"/>
                  </a:lnTo>
                  <a:lnTo>
                    <a:pt x="130" y="223"/>
                  </a:lnTo>
                  <a:lnTo>
                    <a:pt x="140" y="218"/>
                  </a:lnTo>
                  <a:lnTo>
                    <a:pt x="149" y="234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92500" lnSpcReduction="10000"/>
            </a:bodyPr>
            <a:lstStyle/>
            <a:p>
              <a:pPr algn="ctr"/>
              <a:endParaRPr/>
            </a:p>
          </p:txBody>
        </p:sp>
        <p:sp>
          <p:nvSpPr>
            <p:cNvPr id="92" name="淘宝-想搞设计PPT(倒卖必究)-92"/>
            <p:cNvSpPr/>
            <p:nvPr/>
          </p:nvSpPr>
          <p:spPr bwMode="auto">
            <a:xfrm>
              <a:off x="1448464" y="3971225"/>
              <a:ext cx="30163" cy="33338"/>
            </a:xfrm>
            <a:custGeom>
              <a:avLst/>
              <a:gdLst>
                <a:gd name="T0" fmla="*/ 10 w 19"/>
                <a:gd name="T1" fmla="*/ 0 h 21"/>
                <a:gd name="T2" fmla="*/ 0 w 19"/>
                <a:gd name="T3" fmla="*/ 5 h 21"/>
                <a:gd name="T4" fmla="*/ 10 w 19"/>
                <a:gd name="T5" fmla="*/ 21 h 21"/>
                <a:gd name="T6" fmla="*/ 19 w 19"/>
                <a:gd name="T7" fmla="*/ 16 h 21"/>
                <a:gd name="T8" fmla="*/ 10 w 19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1">
                  <a:moveTo>
                    <a:pt x="10" y="0"/>
                  </a:moveTo>
                  <a:lnTo>
                    <a:pt x="0" y="5"/>
                  </a:lnTo>
                  <a:lnTo>
                    <a:pt x="10" y="21"/>
                  </a:lnTo>
                  <a:lnTo>
                    <a:pt x="19" y="1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B9BA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93" name="淘宝-想搞设计PPT(倒卖必究)-93"/>
            <p:cNvSpPr/>
            <p:nvPr/>
          </p:nvSpPr>
          <p:spPr bwMode="auto">
            <a:xfrm>
              <a:off x="1448464" y="3971225"/>
              <a:ext cx="30163" cy="33338"/>
            </a:xfrm>
            <a:custGeom>
              <a:avLst/>
              <a:gdLst>
                <a:gd name="T0" fmla="*/ 10 w 19"/>
                <a:gd name="T1" fmla="*/ 0 h 21"/>
                <a:gd name="T2" fmla="*/ 0 w 19"/>
                <a:gd name="T3" fmla="*/ 5 h 21"/>
                <a:gd name="T4" fmla="*/ 10 w 19"/>
                <a:gd name="T5" fmla="*/ 21 h 21"/>
                <a:gd name="T6" fmla="*/ 19 w 19"/>
                <a:gd name="T7" fmla="*/ 16 h 21"/>
                <a:gd name="T8" fmla="*/ 10 w 19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1">
                  <a:moveTo>
                    <a:pt x="10" y="0"/>
                  </a:moveTo>
                  <a:lnTo>
                    <a:pt x="0" y="5"/>
                  </a:lnTo>
                  <a:lnTo>
                    <a:pt x="10" y="21"/>
                  </a:lnTo>
                  <a:lnTo>
                    <a:pt x="19" y="16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94" name="淘宝-想搞设计PPT(倒卖必究)-94"/>
            <p:cNvSpPr/>
            <p:nvPr/>
          </p:nvSpPr>
          <p:spPr bwMode="auto">
            <a:xfrm>
              <a:off x="1040476" y="3142550"/>
              <a:ext cx="158750" cy="125413"/>
            </a:xfrm>
            <a:custGeom>
              <a:avLst/>
              <a:gdLst>
                <a:gd name="T0" fmla="*/ 31 w 75"/>
                <a:gd name="T1" fmla="*/ 24 h 62"/>
                <a:gd name="T2" fmla="*/ 75 w 75"/>
                <a:gd name="T3" fmla="*/ 22 h 62"/>
                <a:gd name="T4" fmla="*/ 23 w 75"/>
                <a:gd name="T5" fmla="*/ 10 h 62"/>
                <a:gd name="T6" fmla="*/ 8 w 75"/>
                <a:gd name="T7" fmla="*/ 62 h 62"/>
                <a:gd name="T8" fmla="*/ 31 w 75"/>
                <a:gd name="T9" fmla="*/ 2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62">
                  <a:moveTo>
                    <a:pt x="31" y="24"/>
                  </a:moveTo>
                  <a:cubicBezTo>
                    <a:pt x="45" y="16"/>
                    <a:pt x="61" y="16"/>
                    <a:pt x="75" y="22"/>
                  </a:cubicBezTo>
                  <a:cubicBezTo>
                    <a:pt x="61" y="6"/>
                    <a:pt x="39" y="0"/>
                    <a:pt x="23" y="10"/>
                  </a:cubicBezTo>
                  <a:cubicBezTo>
                    <a:pt x="6" y="20"/>
                    <a:pt x="0" y="42"/>
                    <a:pt x="8" y="62"/>
                  </a:cubicBezTo>
                  <a:cubicBezTo>
                    <a:pt x="10" y="46"/>
                    <a:pt x="18" y="32"/>
                    <a:pt x="31" y="24"/>
                  </a:cubicBezTo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95" name="淘宝-想搞设计PPT(倒卖必究)-95"/>
            <p:cNvSpPr/>
            <p:nvPr/>
          </p:nvSpPr>
          <p:spPr bwMode="auto">
            <a:xfrm>
              <a:off x="1078576" y="3148900"/>
              <a:ext cx="46038" cy="68263"/>
            </a:xfrm>
            <a:custGeom>
              <a:avLst/>
              <a:gdLst>
                <a:gd name="T0" fmla="*/ 29 w 29"/>
                <a:gd name="T1" fmla="*/ 41 h 43"/>
                <a:gd name="T2" fmla="*/ 25 w 29"/>
                <a:gd name="T3" fmla="*/ 43 h 43"/>
                <a:gd name="T4" fmla="*/ 0 w 29"/>
                <a:gd name="T5" fmla="*/ 2 h 43"/>
                <a:gd name="T6" fmla="*/ 4 w 29"/>
                <a:gd name="T7" fmla="*/ 0 h 43"/>
                <a:gd name="T8" fmla="*/ 29 w 29"/>
                <a:gd name="T9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3">
                  <a:moveTo>
                    <a:pt x="29" y="41"/>
                  </a:moveTo>
                  <a:lnTo>
                    <a:pt x="25" y="43"/>
                  </a:lnTo>
                  <a:lnTo>
                    <a:pt x="0" y="2"/>
                  </a:lnTo>
                  <a:lnTo>
                    <a:pt x="4" y="0"/>
                  </a:lnTo>
                  <a:lnTo>
                    <a:pt x="29" y="4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96" name="淘宝-想搞设计PPT(倒卖必究)-96"/>
            <p:cNvSpPr/>
            <p:nvPr/>
          </p:nvSpPr>
          <p:spPr bwMode="auto">
            <a:xfrm>
              <a:off x="1040476" y="3171125"/>
              <a:ext cx="46038" cy="68263"/>
            </a:xfrm>
            <a:custGeom>
              <a:avLst/>
              <a:gdLst>
                <a:gd name="T0" fmla="*/ 4 w 29"/>
                <a:gd name="T1" fmla="*/ 0 h 43"/>
                <a:gd name="T2" fmla="*/ 0 w 29"/>
                <a:gd name="T3" fmla="*/ 1 h 43"/>
                <a:gd name="T4" fmla="*/ 25 w 29"/>
                <a:gd name="T5" fmla="*/ 43 h 43"/>
                <a:gd name="T6" fmla="*/ 29 w 29"/>
                <a:gd name="T7" fmla="*/ 41 h 43"/>
                <a:gd name="T8" fmla="*/ 4 w 29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3">
                  <a:moveTo>
                    <a:pt x="4" y="0"/>
                  </a:moveTo>
                  <a:lnTo>
                    <a:pt x="0" y="1"/>
                  </a:lnTo>
                  <a:lnTo>
                    <a:pt x="25" y="43"/>
                  </a:lnTo>
                  <a:lnTo>
                    <a:pt x="29" y="4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97" name="淘宝-想搞设计PPT(倒卖必究)-97"/>
            <p:cNvSpPr/>
            <p:nvPr/>
          </p:nvSpPr>
          <p:spPr bwMode="auto">
            <a:xfrm>
              <a:off x="1116676" y="3126675"/>
              <a:ext cx="44450" cy="68263"/>
            </a:xfrm>
            <a:custGeom>
              <a:avLst/>
              <a:gdLst>
                <a:gd name="T0" fmla="*/ 3 w 28"/>
                <a:gd name="T1" fmla="*/ 0 h 43"/>
                <a:gd name="T2" fmla="*/ 0 w 28"/>
                <a:gd name="T3" fmla="*/ 2 h 43"/>
                <a:gd name="T4" fmla="*/ 25 w 28"/>
                <a:gd name="T5" fmla="*/ 43 h 43"/>
                <a:gd name="T6" fmla="*/ 28 w 28"/>
                <a:gd name="T7" fmla="*/ 42 h 43"/>
                <a:gd name="T8" fmla="*/ 3 w 28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43">
                  <a:moveTo>
                    <a:pt x="3" y="0"/>
                  </a:moveTo>
                  <a:lnTo>
                    <a:pt x="0" y="2"/>
                  </a:lnTo>
                  <a:lnTo>
                    <a:pt x="25" y="43"/>
                  </a:lnTo>
                  <a:lnTo>
                    <a:pt x="28" y="4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98" name="淘宝-想搞设计PPT(倒卖必究)-98"/>
            <p:cNvSpPr/>
            <p:nvPr/>
          </p:nvSpPr>
          <p:spPr bwMode="auto">
            <a:xfrm>
              <a:off x="1116676" y="3126675"/>
              <a:ext cx="44450" cy="68263"/>
            </a:xfrm>
            <a:custGeom>
              <a:avLst/>
              <a:gdLst>
                <a:gd name="T0" fmla="*/ 3 w 28"/>
                <a:gd name="T1" fmla="*/ 0 h 43"/>
                <a:gd name="T2" fmla="*/ 0 w 28"/>
                <a:gd name="T3" fmla="*/ 2 h 43"/>
                <a:gd name="T4" fmla="*/ 25 w 28"/>
                <a:gd name="T5" fmla="*/ 43 h 43"/>
                <a:gd name="T6" fmla="*/ 28 w 28"/>
                <a:gd name="T7" fmla="*/ 42 h 43"/>
                <a:gd name="T8" fmla="*/ 3 w 28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43">
                  <a:moveTo>
                    <a:pt x="3" y="0"/>
                  </a:moveTo>
                  <a:lnTo>
                    <a:pt x="0" y="2"/>
                  </a:lnTo>
                  <a:lnTo>
                    <a:pt x="25" y="43"/>
                  </a:lnTo>
                  <a:lnTo>
                    <a:pt x="28" y="42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99" name="淘宝-想搞设计PPT(倒卖必究)-99"/>
            <p:cNvSpPr/>
            <p:nvPr/>
          </p:nvSpPr>
          <p:spPr bwMode="auto">
            <a:xfrm>
              <a:off x="1050001" y="3098100"/>
              <a:ext cx="96838" cy="23813"/>
            </a:xfrm>
            <a:custGeom>
              <a:avLst/>
              <a:gdLst>
                <a:gd name="T0" fmla="*/ 2 w 46"/>
                <a:gd name="T1" fmla="*/ 0 h 12"/>
                <a:gd name="T2" fmla="*/ 0 w 46"/>
                <a:gd name="T3" fmla="*/ 0 h 12"/>
                <a:gd name="T4" fmla="*/ 0 w 46"/>
                <a:gd name="T5" fmla="*/ 0 h 12"/>
                <a:gd name="T6" fmla="*/ 2 w 46"/>
                <a:gd name="T7" fmla="*/ 0 h 12"/>
                <a:gd name="T8" fmla="*/ 46 w 46"/>
                <a:gd name="T9" fmla="*/ 12 h 12"/>
                <a:gd name="T10" fmla="*/ 2 w 46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12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7" y="0"/>
                    <a:pt x="32" y="4"/>
                    <a:pt x="46" y="12"/>
                  </a:cubicBezTo>
                  <a:cubicBezTo>
                    <a:pt x="32" y="4"/>
                    <a:pt x="17" y="0"/>
                    <a:pt x="2" y="0"/>
                  </a:cubicBezTo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00" name="淘宝-想搞设计PPT(倒卖必究)-100"/>
            <p:cNvSpPr/>
            <p:nvPr/>
          </p:nvSpPr>
          <p:spPr bwMode="auto">
            <a:xfrm>
              <a:off x="1234151" y="3207637"/>
              <a:ext cx="538163" cy="874713"/>
            </a:xfrm>
            <a:custGeom>
              <a:avLst/>
              <a:gdLst>
                <a:gd name="T0" fmla="*/ 0 w 256"/>
                <a:gd name="T1" fmla="*/ 0 h 432"/>
                <a:gd name="T2" fmla="*/ 13 w 256"/>
                <a:gd name="T3" fmla="*/ 83 h 432"/>
                <a:gd name="T4" fmla="*/ 155 w 256"/>
                <a:gd name="T5" fmla="*/ 323 h 432"/>
                <a:gd name="T6" fmla="*/ 256 w 256"/>
                <a:gd name="T7" fmla="*/ 432 h 432"/>
                <a:gd name="T8" fmla="*/ 201 w 256"/>
                <a:gd name="T9" fmla="*/ 339 h 432"/>
                <a:gd name="T10" fmla="*/ 194 w 256"/>
                <a:gd name="T11" fmla="*/ 327 h 432"/>
                <a:gd name="T12" fmla="*/ 183 w 256"/>
                <a:gd name="T13" fmla="*/ 308 h 432"/>
                <a:gd name="T14" fmla="*/ 0 w 256"/>
                <a:gd name="T15" fmla="*/ 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6" h="432">
                  <a:moveTo>
                    <a:pt x="0" y="0"/>
                  </a:moveTo>
                  <a:cubicBezTo>
                    <a:pt x="16" y="27"/>
                    <a:pt x="20" y="57"/>
                    <a:pt x="13" y="83"/>
                  </a:cubicBezTo>
                  <a:cubicBezTo>
                    <a:pt x="155" y="323"/>
                    <a:pt x="155" y="323"/>
                    <a:pt x="155" y="323"/>
                  </a:cubicBezTo>
                  <a:cubicBezTo>
                    <a:pt x="194" y="350"/>
                    <a:pt x="229" y="387"/>
                    <a:pt x="256" y="432"/>
                  </a:cubicBezTo>
                  <a:cubicBezTo>
                    <a:pt x="201" y="339"/>
                    <a:pt x="201" y="339"/>
                    <a:pt x="201" y="339"/>
                  </a:cubicBezTo>
                  <a:cubicBezTo>
                    <a:pt x="194" y="327"/>
                    <a:pt x="194" y="327"/>
                    <a:pt x="194" y="327"/>
                  </a:cubicBezTo>
                  <a:cubicBezTo>
                    <a:pt x="183" y="308"/>
                    <a:pt x="183" y="308"/>
                    <a:pt x="183" y="30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01" name="淘宝-想搞设计PPT(倒卖必究)-101"/>
            <p:cNvSpPr/>
            <p:nvPr/>
          </p:nvSpPr>
          <p:spPr bwMode="auto">
            <a:xfrm>
              <a:off x="1050001" y="3098100"/>
              <a:ext cx="227013" cy="277813"/>
            </a:xfrm>
            <a:custGeom>
              <a:avLst/>
              <a:gdLst>
                <a:gd name="T0" fmla="*/ 2 w 108"/>
                <a:gd name="T1" fmla="*/ 0 h 137"/>
                <a:gd name="T2" fmla="*/ 0 w 108"/>
                <a:gd name="T3" fmla="*/ 0 h 137"/>
                <a:gd name="T4" fmla="*/ 32 w 108"/>
                <a:gd name="T5" fmla="*/ 28 h 137"/>
                <a:gd name="T6" fmla="*/ 37 w 108"/>
                <a:gd name="T7" fmla="*/ 27 h 137"/>
                <a:gd name="T8" fmla="*/ 38 w 108"/>
                <a:gd name="T9" fmla="*/ 27 h 137"/>
                <a:gd name="T10" fmla="*/ 32 w 108"/>
                <a:gd name="T11" fmla="*/ 16 h 137"/>
                <a:gd name="T12" fmla="*/ 34 w 108"/>
                <a:gd name="T13" fmla="*/ 14 h 137"/>
                <a:gd name="T14" fmla="*/ 42 w 108"/>
                <a:gd name="T15" fmla="*/ 28 h 137"/>
                <a:gd name="T16" fmla="*/ 71 w 108"/>
                <a:gd name="T17" fmla="*/ 44 h 137"/>
                <a:gd name="T18" fmla="*/ 50 w 108"/>
                <a:gd name="T19" fmla="*/ 40 h 137"/>
                <a:gd name="T20" fmla="*/ 50 w 108"/>
                <a:gd name="T21" fmla="*/ 40 h 137"/>
                <a:gd name="T22" fmla="*/ 53 w 108"/>
                <a:gd name="T23" fmla="*/ 47 h 137"/>
                <a:gd name="T24" fmla="*/ 51 w 108"/>
                <a:gd name="T25" fmla="*/ 48 h 137"/>
                <a:gd name="T26" fmla="*/ 46 w 108"/>
                <a:gd name="T27" fmla="*/ 40 h 137"/>
                <a:gd name="T28" fmla="*/ 42 w 108"/>
                <a:gd name="T29" fmla="*/ 41 h 137"/>
                <a:gd name="T30" fmla="*/ 61 w 108"/>
                <a:gd name="T31" fmla="*/ 70 h 137"/>
                <a:gd name="T32" fmla="*/ 101 w 108"/>
                <a:gd name="T33" fmla="*/ 137 h 137"/>
                <a:gd name="T34" fmla="*/ 88 w 108"/>
                <a:gd name="T35" fmla="*/ 54 h 137"/>
                <a:gd name="T36" fmla="*/ 88 w 108"/>
                <a:gd name="T37" fmla="*/ 54 h 137"/>
                <a:gd name="T38" fmla="*/ 88 w 108"/>
                <a:gd name="T39" fmla="*/ 54 h 137"/>
                <a:gd name="T40" fmla="*/ 46 w 108"/>
                <a:gd name="T41" fmla="*/ 12 h 137"/>
                <a:gd name="T42" fmla="*/ 2 w 108"/>
                <a:gd name="T43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8" h="137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9" y="5"/>
                    <a:pt x="20" y="14"/>
                    <a:pt x="32" y="28"/>
                  </a:cubicBezTo>
                  <a:cubicBezTo>
                    <a:pt x="33" y="27"/>
                    <a:pt x="35" y="27"/>
                    <a:pt x="37" y="27"/>
                  </a:cubicBezTo>
                  <a:cubicBezTo>
                    <a:pt x="37" y="27"/>
                    <a:pt x="38" y="27"/>
                    <a:pt x="38" y="27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53" y="29"/>
                    <a:pt x="63" y="35"/>
                    <a:pt x="71" y="44"/>
                  </a:cubicBezTo>
                  <a:cubicBezTo>
                    <a:pt x="64" y="41"/>
                    <a:pt x="57" y="40"/>
                    <a:pt x="50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5" y="40"/>
                    <a:pt x="43" y="40"/>
                    <a:pt x="42" y="41"/>
                  </a:cubicBezTo>
                  <a:cubicBezTo>
                    <a:pt x="49" y="49"/>
                    <a:pt x="55" y="59"/>
                    <a:pt x="61" y="70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8" y="111"/>
                    <a:pt x="104" y="81"/>
                    <a:pt x="88" y="54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78" y="35"/>
                    <a:pt x="63" y="21"/>
                    <a:pt x="46" y="12"/>
                  </a:cubicBezTo>
                  <a:cubicBezTo>
                    <a:pt x="32" y="4"/>
                    <a:pt x="17" y="0"/>
                    <a:pt x="2" y="0"/>
                  </a:cubicBezTo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6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02" name="淘宝-想搞设计PPT(倒卖必究)-102"/>
            <p:cNvSpPr/>
            <p:nvPr/>
          </p:nvSpPr>
          <p:spPr bwMode="auto">
            <a:xfrm>
              <a:off x="1559589" y="3861687"/>
              <a:ext cx="303213" cy="461963"/>
            </a:xfrm>
            <a:custGeom>
              <a:avLst/>
              <a:gdLst>
                <a:gd name="T0" fmla="*/ 144 w 144"/>
                <a:gd name="T1" fmla="*/ 228 h 228"/>
                <a:gd name="T2" fmla="*/ 144 w 144"/>
                <a:gd name="T3" fmla="*/ 228 h 228"/>
                <a:gd name="T4" fmla="*/ 144 w 144"/>
                <a:gd name="T5" fmla="*/ 228 h 228"/>
                <a:gd name="T6" fmla="*/ 0 w 144"/>
                <a:gd name="T7" fmla="*/ 0 h 228"/>
                <a:gd name="T8" fmla="*/ 73 w 144"/>
                <a:gd name="T9" fmla="*/ 125 h 228"/>
                <a:gd name="T10" fmla="*/ 108 w 144"/>
                <a:gd name="T11" fmla="*/ 189 h 228"/>
                <a:gd name="T12" fmla="*/ 137 w 144"/>
                <a:gd name="T13" fmla="*/ 196 h 228"/>
                <a:gd name="T14" fmla="*/ 144 w 144"/>
                <a:gd name="T15" fmla="*/ 228 h 228"/>
                <a:gd name="T16" fmla="*/ 101 w 144"/>
                <a:gd name="T17" fmla="*/ 109 h 228"/>
                <a:gd name="T18" fmla="*/ 101 w 144"/>
                <a:gd name="T19" fmla="*/ 109 h 228"/>
                <a:gd name="T20" fmla="*/ 101 w 144"/>
                <a:gd name="T21" fmla="*/ 109 h 228"/>
                <a:gd name="T22" fmla="*/ 0 w 144"/>
                <a:gd name="T23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4" h="228">
                  <a:moveTo>
                    <a:pt x="144" y="228"/>
                  </a:moveTo>
                  <a:cubicBezTo>
                    <a:pt x="144" y="228"/>
                    <a:pt x="144" y="228"/>
                    <a:pt x="144" y="228"/>
                  </a:cubicBezTo>
                  <a:cubicBezTo>
                    <a:pt x="144" y="228"/>
                    <a:pt x="144" y="228"/>
                    <a:pt x="144" y="228"/>
                  </a:cubicBezTo>
                  <a:moveTo>
                    <a:pt x="0" y="0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86" y="146"/>
                    <a:pt x="98" y="168"/>
                    <a:pt x="108" y="189"/>
                  </a:cubicBezTo>
                  <a:cubicBezTo>
                    <a:pt x="137" y="196"/>
                    <a:pt x="137" y="196"/>
                    <a:pt x="137" y="196"/>
                  </a:cubicBezTo>
                  <a:cubicBezTo>
                    <a:pt x="140" y="207"/>
                    <a:pt x="142" y="218"/>
                    <a:pt x="144" y="228"/>
                  </a:cubicBezTo>
                  <a:cubicBezTo>
                    <a:pt x="138" y="188"/>
                    <a:pt x="123" y="147"/>
                    <a:pt x="101" y="109"/>
                  </a:cubicBezTo>
                  <a:cubicBezTo>
                    <a:pt x="101" y="109"/>
                    <a:pt x="101" y="109"/>
                    <a:pt x="101" y="109"/>
                  </a:cubicBezTo>
                  <a:cubicBezTo>
                    <a:pt x="101" y="109"/>
                    <a:pt x="101" y="109"/>
                    <a:pt x="101" y="109"/>
                  </a:cubicBezTo>
                  <a:cubicBezTo>
                    <a:pt x="74" y="64"/>
                    <a:pt x="39" y="27"/>
                    <a:pt x="0" y="0"/>
                  </a:cubicBezTo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03" name="淘宝-想搞设计PPT(倒卖必究)-103"/>
            <p:cNvSpPr/>
            <p:nvPr/>
          </p:nvSpPr>
          <p:spPr bwMode="auto">
            <a:xfrm>
              <a:off x="1788189" y="4245862"/>
              <a:ext cx="85725" cy="195263"/>
            </a:xfrm>
            <a:custGeom>
              <a:avLst/>
              <a:gdLst>
                <a:gd name="T0" fmla="*/ 0 w 41"/>
                <a:gd name="T1" fmla="*/ 0 h 97"/>
                <a:gd name="T2" fmla="*/ 41 w 41"/>
                <a:gd name="T3" fmla="*/ 97 h 97"/>
                <a:gd name="T4" fmla="*/ 36 w 41"/>
                <a:gd name="T5" fmla="*/ 39 h 97"/>
                <a:gd name="T6" fmla="*/ 36 w 41"/>
                <a:gd name="T7" fmla="*/ 39 h 97"/>
                <a:gd name="T8" fmla="*/ 36 w 41"/>
                <a:gd name="T9" fmla="*/ 39 h 97"/>
                <a:gd name="T10" fmla="*/ 29 w 41"/>
                <a:gd name="T11" fmla="*/ 7 h 97"/>
                <a:gd name="T12" fmla="*/ 0 w 41"/>
                <a:gd name="T1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97">
                  <a:moveTo>
                    <a:pt x="0" y="0"/>
                  </a:moveTo>
                  <a:cubicBezTo>
                    <a:pt x="17" y="34"/>
                    <a:pt x="31" y="67"/>
                    <a:pt x="41" y="97"/>
                  </a:cubicBezTo>
                  <a:cubicBezTo>
                    <a:pt x="41" y="78"/>
                    <a:pt x="39" y="59"/>
                    <a:pt x="36" y="39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4" y="29"/>
                    <a:pt x="32" y="18"/>
                    <a:pt x="29" y="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CBD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3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04" name="淘宝-想搞设计PPT(倒卖必究)-104"/>
            <p:cNvSpPr/>
            <p:nvPr/>
          </p:nvSpPr>
          <p:spPr bwMode="auto">
            <a:xfrm>
              <a:off x="1642139" y="3869625"/>
              <a:ext cx="14288" cy="25400"/>
            </a:xfrm>
            <a:custGeom>
              <a:avLst/>
              <a:gdLst>
                <a:gd name="T0" fmla="*/ 0 w 9"/>
                <a:gd name="T1" fmla="*/ 0 h 16"/>
                <a:gd name="T2" fmla="*/ 0 w 9"/>
                <a:gd name="T3" fmla="*/ 0 h 16"/>
                <a:gd name="T4" fmla="*/ 9 w 9"/>
                <a:gd name="T5" fmla="*/ 16 h 16"/>
                <a:gd name="T6" fmla="*/ 0 w 9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6">
                  <a:moveTo>
                    <a:pt x="0" y="0"/>
                  </a:moveTo>
                  <a:lnTo>
                    <a:pt x="0" y="0"/>
                  </a:lnTo>
                  <a:lnTo>
                    <a:pt x="9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3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05" name="淘宝-想搞设计PPT(倒卖必究)-105"/>
            <p:cNvSpPr/>
            <p:nvPr/>
          </p:nvSpPr>
          <p:spPr bwMode="auto">
            <a:xfrm>
              <a:off x="1642139" y="3869625"/>
              <a:ext cx="14288" cy="25400"/>
            </a:xfrm>
            <a:custGeom>
              <a:avLst/>
              <a:gdLst>
                <a:gd name="T0" fmla="*/ 0 w 9"/>
                <a:gd name="T1" fmla="*/ 0 h 16"/>
                <a:gd name="T2" fmla="*/ 0 w 9"/>
                <a:gd name="T3" fmla="*/ 0 h 16"/>
                <a:gd name="T4" fmla="*/ 9 w 9"/>
                <a:gd name="T5" fmla="*/ 16 h 16"/>
                <a:gd name="T6" fmla="*/ 0 w 9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6">
                  <a:moveTo>
                    <a:pt x="0" y="0"/>
                  </a:moveTo>
                  <a:lnTo>
                    <a:pt x="0" y="0"/>
                  </a:lnTo>
                  <a:lnTo>
                    <a:pt x="9" y="1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06" name="淘宝-想搞设计PPT(倒卖必究)-106"/>
            <p:cNvSpPr/>
            <p:nvPr/>
          </p:nvSpPr>
          <p:spPr bwMode="auto">
            <a:xfrm>
              <a:off x="1619914" y="3831525"/>
              <a:ext cx="22225" cy="38100"/>
            </a:xfrm>
            <a:custGeom>
              <a:avLst/>
              <a:gdLst>
                <a:gd name="T0" fmla="*/ 0 w 14"/>
                <a:gd name="T1" fmla="*/ 0 h 24"/>
                <a:gd name="T2" fmla="*/ 14 w 14"/>
                <a:gd name="T3" fmla="*/ 24 h 24"/>
                <a:gd name="T4" fmla="*/ 14 w 14"/>
                <a:gd name="T5" fmla="*/ 24 h 24"/>
                <a:gd name="T6" fmla="*/ 0 w 14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4">
                  <a:moveTo>
                    <a:pt x="0" y="0"/>
                  </a:moveTo>
                  <a:lnTo>
                    <a:pt x="14" y="24"/>
                  </a:lnTo>
                  <a:lnTo>
                    <a:pt x="14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B2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07" name="淘宝-想搞设计PPT(倒卖必究)-107"/>
            <p:cNvSpPr/>
            <p:nvPr/>
          </p:nvSpPr>
          <p:spPr bwMode="auto">
            <a:xfrm>
              <a:off x="1619914" y="3831525"/>
              <a:ext cx="22225" cy="38100"/>
            </a:xfrm>
            <a:custGeom>
              <a:avLst/>
              <a:gdLst>
                <a:gd name="T0" fmla="*/ 0 w 14"/>
                <a:gd name="T1" fmla="*/ 0 h 24"/>
                <a:gd name="T2" fmla="*/ 14 w 14"/>
                <a:gd name="T3" fmla="*/ 24 h 24"/>
                <a:gd name="T4" fmla="*/ 14 w 14"/>
                <a:gd name="T5" fmla="*/ 24 h 24"/>
                <a:gd name="T6" fmla="*/ 0 w 14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4">
                  <a:moveTo>
                    <a:pt x="0" y="0"/>
                  </a:moveTo>
                  <a:lnTo>
                    <a:pt x="14" y="24"/>
                  </a:lnTo>
                  <a:lnTo>
                    <a:pt x="14" y="2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08" name="淘宝-想搞设计PPT(倒卖必究)-108"/>
            <p:cNvSpPr/>
            <p:nvPr/>
          </p:nvSpPr>
          <p:spPr bwMode="auto">
            <a:xfrm>
              <a:off x="1642139" y="3869625"/>
              <a:ext cx="14288" cy="25400"/>
            </a:xfrm>
            <a:custGeom>
              <a:avLst/>
              <a:gdLst>
                <a:gd name="T0" fmla="*/ 0 w 9"/>
                <a:gd name="T1" fmla="*/ 0 h 16"/>
                <a:gd name="T2" fmla="*/ 0 w 9"/>
                <a:gd name="T3" fmla="*/ 0 h 16"/>
                <a:gd name="T4" fmla="*/ 9 w 9"/>
                <a:gd name="T5" fmla="*/ 16 h 16"/>
                <a:gd name="T6" fmla="*/ 0 w 9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6">
                  <a:moveTo>
                    <a:pt x="0" y="0"/>
                  </a:moveTo>
                  <a:lnTo>
                    <a:pt x="0" y="0"/>
                  </a:lnTo>
                  <a:lnTo>
                    <a:pt x="9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7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09" name="淘宝-想搞设计PPT(倒卖必究)-109"/>
            <p:cNvSpPr/>
            <p:nvPr/>
          </p:nvSpPr>
          <p:spPr bwMode="auto">
            <a:xfrm>
              <a:off x="1642139" y="3869625"/>
              <a:ext cx="14288" cy="25400"/>
            </a:xfrm>
            <a:custGeom>
              <a:avLst/>
              <a:gdLst>
                <a:gd name="T0" fmla="*/ 0 w 9"/>
                <a:gd name="T1" fmla="*/ 0 h 16"/>
                <a:gd name="T2" fmla="*/ 0 w 9"/>
                <a:gd name="T3" fmla="*/ 0 h 16"/>
                <a:gd name="T4" fmla="*/ 9 w 9"/>
                <a:gd name="T5" fmla="*/ 16 h 16"/>
                <a:gd name="T6" fmla="*/ 0 w 9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6">
                  <a:moveTo>
                    <a:pt x="0" y="0"/>
                  </a:moveTo>
                  <a:lnTo>
                    <a:pt x="0" y="0"/>
                  </a:lnTo>
                  <a:lnTo>
                    <a:pt x="9" y="1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10" name="淘宝-想搞设计PPT(倒卖必究)-110"/>
            <p:cNvSpPr/>
            <p:nvPr/>
          </p:nvSpPr>
          <p:spPr bwMode="auto">
            <a:xfrm>
              <a:off x="1116676" y="3152075"/>
              <a:ext cx="82550" cy="34925"/>
            </a:xfrm>
            <a:custGeom>
              <a:avLst/>
              <a:gdLst>
                <a:gd name="T0" fmla="*/ 10 w 39"/>
                <a:gd name="T1" fmla="*/ 1 h 17"/>
                <a:gd name="T2" fmla="*/ 18 w 39"/>
                <a:gd name="T3" fmla="*/ 13 h 17"/>
                <a:gd name="T4" fmla="*/ 18 w 39"/>
                <a:gd name="T5" fmla="*/ 13 h 17"/>
                <a:gd name="T6" fmla="*/ 39 w 39"/>
                <a:gd name="T7" fmla="*/ 17 h 17"/>
                <a:gd name="T8" fmla="*/ 10 w 39"/>
                <a:gd name="T9" fmla="*/ 1 h 17"/>
                <a:gd name="T10" fmla="*/ 5 w 39"/>
                <a:gd name="T11" fmla="*/ 0 h 17"/>
                <a:gd name="T12" fmla="*/ 0 w 39"/>
                <a:gd name="T13" fmla="*/ 1 h 17"/>
                <a:gd name="T14" fmla="*/ 10 w 39"/>
                <a:gd name="T15" fmla="*/ 14 h 17"/>
                <a:gd name="T16" fmla="*/ 14 w 39"/>
                <a:gd name="T17" fmla="*/ 13 h 17"/>
                <a:gd name="T18" fmla="*/ 6 w 39"/>
                <a:gd name="T19" fmla="*/ 0 h 17"/>
                <a:gd name="T20" fmla="*/ 5 w 39"/>
                <a:gd name="T2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17">
                  <a:moveTo>
                    <a:pt x="10" y="1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25" y="13"/>
                    <a:pt x="32" y="14"/>
                    <a:pt x="39" y="17"/>
                  </a:cubicBezTo>
                  <a:cubicBezTo>
                    <a:pt x="31" y="8"/>
                    <a:pt x="21" y="2"/>
                    <a:pt x="10" y="1"/>
                  </a:cubicBezTo>
                  <a:moveTo>
                    <a:pt x="5" y="0"/>
                  </a:moveTo>
                  <a:cubicBezTo>
                    <a:pt x="3" y="0"/>
                    <a:pt x="1" y="0"/>
                    <a:pt x="0" y="1"/>
                  </a:cubicBezTo>
                  <a:cubicBezTo>
                    <a:pt x="3" y="5"/>
                    <a:pt x="7" y="9"/>
                    <a:pt x="10" y="14"/>
                  </a:cubicBezTo>
                  <a:cubicBezTo>
                    <a:pt x="11" y="13"/>
                    <a:pt x="13" y="13"/>
                    <a:pt x="14" y="1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</a:path>
              </a:pathLst>
            </a:custGeom>
            <a:solidFill>
              <a:srgbClr val="B2B3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11" name="淘宝-想搞设计PPT(倒卖必究)-111"/>
            <p:cNvSpPr/>
            <p:nvPr/>
          </p:nvSpPr>
          <p:spPr bwMode="auto">
            <a:xfrm>
              <a:off x="1116676" y="3126675"/>
              <a:ext cx="44450" cy="68263"/>
            </a:xfrm>
            <a:custGeom>
              <a:avLst/>
              <a:gdLst>
                <a:gd name="T0" fmla="*/ 3 w 28"/>
                <a:gd name="T1" fmla="*/ 0 h 43"/>
                <a:gd name="T2" fmla="*/ 0 w 28"/>
                <a:gd name="T3" fmla="*/ 2 h 43"/>
                <a:gd name="T4" fmla="*/ 8 w 28"/>
                <a:gd name="T5" fmla="*/ 16 h 43"/>
                <a:gd name="T6" fmla="*/ 19 w 28"/>
                <a:gd name="T7" fmla="*/ 33 h 43"/>
                <a:gd name="T8" fmla="*/ 25 w 28"/>
                <a:gd name="T9" fmla="*/ 43 h 43"/>
                <a:gd name="T10" fmla="*/ 28 w 28"/>
                <a:gd name="T11" fmla="*/ 42 h 43"/>
                <a:gd name="T12" fmla="*/ 24 w 28"/>
                <a:gd name="T13" fmla="*/ 33 h 43"/>
                <a:gd name="T14" fmla="*/ 13 w 28"/>
                <a:gd name="T15" fmla="*/ 17 h 43"/>
                <a:gd name="T16" fmla="*/ 3 w 28"/>
                <a:gd name="T1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43">
                  <a:moveTo>
                    <a:pt x="3" y="0"/>
                  </a:moveTo>
                  <a:lnTo>
                    <a:pt x="0" y="2"/>
                  </a:lnTo>
                  <a:lnTo>
                    <a:pt x="8" y="16"/>
                  </a:lnTo>
                  <a:lnTo>
                    <a:pt x="19" y="33"/>
                  </a:lnTo>
                  <a:lnTo>
                    <a:pt x="25" y="43"/>
                  </a:lnTo>
                  <a:lnTo>
                    <a:pt x="28" y="42"/>
                  </a:lnTo>
                  <a:lnTo>
                    <a:pt x="24" y="33"/>
                  </a:lnTo>
                  <a:lnTo>
                    <a:pt x="13" y="1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12" name="淘宝-想搞设计PPT(倒卖必究)-112"/>
            <p:cNvSpPr/>
            <p:nvPr/>
          </p:nvSpPr>
          <p:spPr bwMode="auto">
            <a:xfrm>
              <a:off x="1116676" y="3126675"/>
              <a:ext cx="44450" cy="68263"/>
            </a:xfrm>
            <a:custGeom>
              <a:avLst/>
              <a:gdLst>
                <a:gd name="T0" fmla="*/ 3 w 28"/>
                <a:gd name="T1" fmla="*/ 0 h 43"/>
                <a:gd name="T2" fmla="*/ 0 w 28"/>
                <a:gd name="T3" fmla="*/ 2 h 43"/>
                <a:gd name="T4" fmla="*/ 8 w 28"/>
                <a:gd name="T5" fmla="*/ 16 h 43"/>
                <a:gd name="T6" fmla="*/ 19 w 28"/>
                <a:gd name="T7" fmla="*/ 33 h 43"/>
                <a:gd name="T8" fmla="*/ 25 w 28"/>
                <a:gd name="T9" fmla="*/ 43 h 43"/>
                <a:gd name="T10" fmla="*/ 28 w 28"/>
                <a:gd name="T11" fmla="*/ 42 h 43"/>
                <a:gd name="T12" fmla="*/ 24 w 28"/>
                <a:gd name="T13" fmla="*/ 33 h 43"/>
                <a:gd name="T14" fmla="*/ 13 w 28"/>
                <a:gd name="T15" fmla="*/ 17 h 43"/>
                <a:gd name="T16" fmla="*/ 3 w 28"/>
                <a:gd name="T1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43">
                  <a:moveTo>
                    <a:pt x="3" y="0"/>
                  </a:moveTo>
                  <a:lnTo>
                    <a:pt x="0" y="2"/>
                  </a:lnTo>
                  <a:lnTo>
                    <a:pt x="8" y="16"/>
                  </a:lnTo>
                  <a:lnTo>
                    <a:pt x="19" y="33"/>
                  </a:lnTo>
                  <a:lnTo>
                    <a:pt x="25" y="43"/>
                  </a:lnTo>
                  <a:lnTo>
                    <a:pt x="28" y="42"/>
                  </a:lnTo>
                  <a:lnTo>
                    <a:pt x="24" y="33"/>
                  </a:lnTo>
                  <a:lnTo>
                    <a:pt x="13" y="17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</p:grpSp>
      <p:sp>
        <p:nvSpPr>
          <p:cNvPr id="23" name="淘宝-想搞设计PPT(倒卖必究)-23"/>
          <p:cNvSpPr/>
          <p:nvPr/>
        </p:nvSpPr>
        <p:spPr>
          <a:xfrm>
            <a:off x="2173956" y="2874373"/>
            <a:ext cx="945000" cy="369332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b="1" dirty="0">
                <a:solidFill/>
              </a:rPr>
              <a:t>2014</a:t>
            </a:r>
            <a:endParaRPr lang="ar-SA" b="1" dirty="0"/>
          </a:p>
        </p:txBody>
      </p:sp>
      <p:sp>
        <p:nvSpPr>
          <p:cNvPr id="24" name="淘宝-想搞设计PPT(倒卖必究)-24"/>
          <p:cNvSpPr/>
          <p:nvPr/>
        </p:nvSpPr>
        <p:spPr bwMode="auto">
          <a:xfrm>
            <a:off x="2511610" y="2448299"/>
            <a:ext cx="269690" cy="226684"/>
          </a:xfrm>
          <a:custGeom>
            <a:avLst/>
            <a:gdLst>
              <a:gd name="connsiteX0" fmla="*/ 536415 w 607227"/>
              <a:gd name="connsiteY0" fmla="*/ 12631 h 510399"/>
              <a:gd name="connsiteX1" fmla="*/ 557192 w 607227"/>
              <a:gd name="connsiteY1" fmla="*/ 21221 h 510399"/>
              <a:gd name="connsiteX2" fmla="*/ 598584 w 607227"/>
              <a:gd name="connsiteY2" fmla="*/ 62633 h 510399"/>
              <a:gd name="connsiteX3" fmla="*/ 598584 w 607227"/>
              <a:gd name="connsiteY3" fmla="*/ 104044 h 510399"/>
              <a:gd name="connsiteX4" fmla="*/ 511175 w 607227"/>
              <a:gd name="connsiteY4" fmla="*/ 191324 h 510399"/>
              <a:gd name="connsiteX5" fmla="*/ 444948 w 607227"/>
              <a:gd name="connsiteY5" fmla="*/ 257453 h 510399"/>
              <a:gd name="connsiteX6" fmla="*/ 339441 w 607227"/>
              <a:gd name="connsiteY6" fmla="*/ 362805 h 510399"/>
              <a:gd name="connsiteX7" fmla="*/ 297968 w 607227"/>
              <a:gd name="connsiteY7" fmla="*/ 404217 h 510399"/>
              <a:gd name="connsiteX8" fmla="*/ 277191 w 607227"/>
              <a:gd name="connsiteY8" fmla="*/ 412807 h 510399"/>
              <a:gd name="connsiteX9" fmla="*/ 256495 w 607227"/>
              <a:gd name="connsiteY9" fmla="*/ 404217 h 510399"/>
              <a:gd name="connsiteX10" fmla="*/ 215023 w 607227"/>
              <a:gd name="connsiteY10" fmla="*/ 362805 h 510399"/>
              <a:gd name="connsiteX11" fmla="*/ 138814 w 607227"/>
              <a:gd name="connsiteY11" fmla="*/ 286790 h 510399"/>
              <a:gd name="connsiteX12" fmla="*/ 138814 w 607227"/>
              <a:gd name="connsiteY12" fmla="*/ 245378 h 510399"/>
              <a:gd name="connsiteX13" fmla="*/ 180286 w 607227"/>
              <a:gd name="connsiteY13" fmla="*/ 203967 h 510399"/>
              <a:gd name="connsiteX14" fmla="*/ 201063 w 607227"/>
              <a:gd name="connsiteY14" fmla="*/ 195376 h 510399"/>
              <a:gd name="connsiteX15" fmla="*/ 221759 w 607227"/>
              <a:gd name="connsiteY15" fmla="*/ 203967 h 510399"/>
              <a:gd name="connsiteX16" fmla="*/ 277191 w 607227"/>
              <a:gd name="connsiteY16" fmla="*/ 259317 h 510399"/>
              <a:gd name="connsiteX17" fmla="*/ 444948 w 607227"/>
              <a:gd name="connsiteY17" fmla="*/ 91807 h 510399"/>
              <a:gd name="connsiteX18" fmla="*/ 503951 w 607227"/>
              <a:gd name="connsiteY18" fmla="*/ 32891 h 510399"/>
              <a:gd name="connsiteX19" fmla="*/ 515719 w 607227"/>
              <a:gd name="connsiteY19" fmla="*/ 21221 h 510399"/>
              <a:gd name="connsiteX20" fmla="*/ 536415 w 607227"/>
              <a:gd name="connsiteY20" fmla="*/ 12631 h 510399"/>
              <a:gd name="connsiteX21" fmla="*/ 61847 w 607227"/>
              <a:gd name="connsiteY21" fmla="*/ 0 h 510399"/>
              <a:gd name="connsiteX22" fmla="*/ 449328 w 607227"/>
              <a:gd name="connsiteY22" fmla="*/ 0 h 510399"/>
              <a:gd name="connsiteX23" fmla="*/ 491858 w 607227"/>
              <a:gd name="connsiteY23" fmla="*/ 17019 h 510399"/>
              <a:gd name="connsiteX24" fmla="*/ 442591 w 607227"/>
              <a:gd name="connsiteY24" fmla="*/ 66130 h 510399"/>
              <a:gd name="connsiteX25" fmla="*/ 66230 w 607227"/>
              <a:gd name="connsiteY25" fmla="*/ 66130 h 510399"/>
              <a:gd name="connsiteX26" fmla="*/ 66230 w 607227"/>
              <a:gd name="connsiteY26" fmla="*/ 444269 h 510399"/>
              <a:gd name="connsiteX27" fmla="*/ 444945 w 607227"/>
              <a:gd name="connsiteY27" fmla="*/ 444269 h 510399"/>
              <a:gd name="connsiteX28" fmla="*/ 444945 w 607227"/>
              <a:gd name="connsiteY28" fmla="*/ 285590 h 510399"/>
              <a:gd name="connsiteX29" fmla="*/ 511175 w 607227"/>
              <a:gd name="connsiteY29" fmla="*/ 219460 h 510399"/>
              <a:gd name="connsiteX30" fmla="*/ 511175 w 607227"/>
              <a:gd name="connsiteY30" fmla="*/ 448645 h 510399"/>
              <a:gd name="connsiteX31" fmla="*/ 449328 w 607227"/>
              <a:gd name="connsiteY31" fmla="*/ 510399 h 510399"/>
              <a:gd name="connsiteX32" fmla="*/ 61847 w 607227"/>
              <a:gd name="connsiteY32" fmla="*/ 510399 h 510399"/>
              <a:gd name="connsiteX33" fmla="*/ 0 w 607227"/>
              <a:gd name="connsiteY33" fmla="*/ 448645 h 510399"/>
              <a:gd name="connsiteX34" fmla="*/ 0 w 607227"/>
              <a:gd name="connsiteY34" fmla="*/ 61673 h 510399"/>
              <a:gd name="connsiteX35" fmla="*/ 61847 w 607227"/>
              <a:gd name="connsiteY35" fmla="*/ 0 h 51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07227" h="510399">
                <a:moveTo>
                  <a:pt x="536415" y="12631"/>
                </a:moveTo>
                <a:cubicBezTo>
                  <a:pt x="543882" y="12631"/>
                  <a:pt x="551430" y="15467"/>
                  <a:pt x="557192" y="21221"/>
                </a:cubicBezTo>
                <a:lnTo>
                  <a:pt x="598584" y="62633"/>
                </a:lnTo>
                <a:cubicBezTo>
                  <a:pt x="610108" y="74059"/>
                  <a:pt x="610108" y="92618"/>
                  <a:pt x="598584" y="104044"/>
                </a:cubicBezTo>
                <a:lnTo>
                  <a:pt x="511175" y="191324"/>
                </a:lnTo>
                <a:lnTo>
                  <a:pt x="444948" y="257453"/>
                </a:lnTo>
                <a:lnTo>
                  <a:pt x="339441" y="362805"/>
                </a:lnTo>
                <a:lnTo>
                  <a:pt x="297968" y="404217"/>
                </a:lnTo>
                <a:cubicBezTo>
                  <a:pt x="292206" y="409971"/>
                  <a:pt x="284739" y="412807"/>
                  <a:pt x="277191" y="412807"/>
                </a:cubicBezTo>
                <a:cubicBezTo>
                  <a:pt x="269724" y="412807"/>
                  <a:pt x="262177" y="409971"/>
                  <a:pt x="256495" y="404217"/>
                </a:cubicBezTo>
                <a:lnTo>
                  <a:pt x="215023" y="362805"/>
                </a:lnTo>
                <a:lnTo>
                  <a:pt x="138814" y="286790"/>
                </a:lnTo>
                <a:cubicBezTo>
                  <a:pt x="127370" y="275363"/>
                  <a:pt x="127370" y="256805"/>
                  <a:pt x="138814" y="245378"/>
                </a:cubicBezTo>
                <a:lnTo>
                  <a:pt x="180286" y="203967"/>
                </a:lnTo>
                <a:cubicBezTo>
                  <a:pt x="186049" y="198213"/>
                  <a:pt x="193515" y="195376"/>
                  <a:pt x="201063" y="195376"/>
                </a:cubicBezTo>
                <a:cubicBezTo>
                  <a:pt x="208530" y="195376"/>
                  <a:pt x="215997" y="198213"/>
                  <a:pt x="221759" y="203967"/>
                </a:cubicBezTo>
                <a:lnTo>
                  <a:pt x="277191" y="259317"/>
                </a:lnTo>
                <a:lnTo>
                  <a:pt x="444948" y="91807"/>
                </a:lnTo>
                <a:lnTo>
                  <a:pt x="503951" y="32891"/>
                </a:lnTo>
                <a:lnTo>
                  <a:pt x="515719" y="21221"/>
                </a:lnTo>
                <a:cubicBezTo>
                  <a:pt x="521401" y="15467"/>
                  <a:pt x="528949" y="12631"/>
                  <a:pt x="536415" y="12631"/>
                </a:cubicBezTo>
                <a:close/>
                <a:moveTo>
                  <a:pt x="61847" y="0"/>
                </a:moveTo>
                <a:lnTo>
                  <a:pt x="449328" y="0"/>
                </a:lnTo>
                <a:cubicBezTo>
                  <a:pt x="465804" y="0"/>
                  <a:pt x="480738" y="6483"/>
                  <a:pt x="491858" y="17019"/>
                </a:cubicBezTo>
                <a:lnTo>
                  <a:pt x="442591" y="66130"/>
                </a:lnTo>
                <a:lnTo>
                  <a:pt x="66230" y="66130"/>
                </a:lnTo>
                <a:lnTo>
                  <a:pt x="66230" y="444269"/>
                </a:lnTo>
                <a:lnTo>
                  <a:pt x="444945" y="444269"/>
                </a:lnTo>
                <a:lnTo>
                  <a:pt x="444945" y="285590"/>
                </a:lnTo>
                <a:lnTo>
                  <a:pt x="511175" y="219460"/>
                </a:lnTo>
                <a:lnTo>
                  <a:pt x="511175" y="448645"/>
                </a:lnTo>
                <a:cubicBezTo>
                  <a:pt x="511175" y="482683"/>
                  <a:pt x="483417" y="510399"/>
                  <a:pt x="449328" y="510399"/>
                </a:cubicBezTo>
                <a:lnTo>
                  <a:pt x="61847" y="510399"/>
                </a:lnTo>
                <a:cubicBezTo>
                  <a:pt x="27758" y="510399"/>
                  <a:pt x="0" y="482683"/>
                  <a:pt x="0" y="448645"/>
                </a:cubicBezTo>
                <a:lnTo>
                  <a:pt x="0" y="61673"/>
                </a:lnTo>
                <a:cubicBezTo>
                  <a:pt x="0" y="27635"/>
                  <a:pt x="27758" y="0"/>
                  <a:pt x="618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" name="淘宝-想搞设计PPT(倒卖必究)-27"/>
          <p:cNvSpPr/>
          <p:nvPr/>
        </p:nvSpPr>
        <p:spPr bwMode="auto">
          <a:xfrm>
            <a:off x="7386987" y="2266776"/>
            <a:ext cx="589730" cy="589730"/>
          </a:xfrm>
          <a:prstGeom prst="ellipse">
            <a:avLst/>
          </a:prstGeom>
          <a:solidFill>
            <a:srgbClr val="0671D2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28" name="淘宝-想搞设计PPT(倒卖必究)-28"/>
          <p:cNvSpPr/>
          <p:nvPr/>
        </p:nvSpPr>
        <p:spPr>
          <a:xfrm>
            <a:off x="7209353" y="2874373"/>
            <a:ext cx="945000" cy="369332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zh-CN" b="1" dirty="0">
                <a:solidFill/>
              </a:rPr>
              <a:t>2015</a:t>
            </a:r>
            <a:endParaRPr lang="ar-SA" b="1" dirty="0"/>
          </a:p>
        </p:txBody>
      </p:sp>
      <p:sp>
        <p:nvSpPr>
          <p:cNvPr id="29" name="淘宝-想搞设计PPT(倒卖必究)-29"/>
          <p:cNvSpPr/>
          <p:nvPr/>
        </p:nvSpPr>
        <p:spPr bwMode="auto">
          <a:xfrm>
            <a:off x="7547007" y="2469070"/>
            <a:ext cx="269690" cy="185142"/>
          </a:xfrm>
          <a:custGeom>
            <a:avLst/>
            <a:gdLst>
              <a:gd name="connsiteX0" fmla="*/ 8886 w 608265"/>
              <a:gd name="connsiteY0" fmla="*/ 323966 h 417574"/>
              <a:gd name="connsiteX1" fmla="*/ 177618 w 608265"/>
              <a:gd name="connsiteY1" fmla="*/ 323966 h 417574"/>
              <a:gd name="connsiteX2" fmla="*/ 186504 w 608265"/>
              <a:gd name="connsiteY2" fmla="*/ 332846 h 417574"/>
              <a:gd name="connsiteX3" fmla="*/ 177618 w 608265"/>
              <a:gd name="connsiteY3" fmla="*/ 341819 h 417574"/>
              <a:gd name="connsiteX4" fmla="*/ 8886 w 608265"/>
              <a:gd name="connsiteY4" fmla="*/ 341819 h 417574"/>
              <a:gd name="connsiteX5" fmla="*/ 0 w 608265"/>
              <a:gd name="connsiteY5" fmla="*/ 332846 h 417574"/>
              <a:gd name="connsiteX6" fmla="*/ 8886 w 608265"/>
              <a:gd name="connsiteY6" fmla="*/ 323966 h 417574"/>
              <a:gd name="connsiteX7" fmla="*/ 79120 w 608265"/>
              <a:gd name="connsiteY7" fmla="*/ 211485 h 417574"/>
              <a:gd name="connsiteX8" fmla="*/ 266721 w 608265"/>
              <a:gd name="connsiteY8" fmla="*/ 211485 h 417574"/>
              <a:gd name="connsiteX9" fmla="*/ 275699 w 608265"/>
              <a:gd name="connsiteY9" fmla="*/ 220365 h 417574"/>
              <a:gd name="connsiteX10" fmla="*/ 266721 w 608265"/>
              <a:gd name="connsiteY10" fmla="*/ 229338 h 417574"/>
              <a:gd name="connsiteX11" fmla="*/ 79120 w 608265"/>
              <a:gd name="connsiteY11" fmla="*/ 229338 h 417574"/>
              <a:gd name="connsiteX12" fmla="*/ 70142 w 608265"/>
              <a:gd name="connsiteY12" fmla="*/ 220365 h 417574"/>
              <a:gd name="connsiteX13" fmla="*/ 79120 w 608265"/>
              <a:gd name="connsiteY13" fmla="*/ 211485 h 417574"/>
              <a:gd name="connsiteX14" fmla="*/ 19751 w 608265"/>
              <a:gd name="connsiteY14" fmla="*/ 110788 h 417574"/>
              <a:gd name="connsiteX15" fmla="*/ 207446 w 608265"/>
              <a:gd name="connsiteY15" fmla="*/ 110788 h 417574"/>
              <a:gd name="connsiteX16" fmla="*/ 216424 w 608265"/>
              <a:gd name="connsiteY16" fmla="*/ 119668 h 417574"/>
              <a:gd name="connsiteX17" fmla="*/ 207446 w 608265"/>
              <a:gd name="connsiteY17" fmla="*/ 128641 h 417574"/>
              <a:gd name="connsiteX18" fmla="*/ 19751 w 608265"/>
              <a:gd name="connsiteY18" fmla="*/ 128641 h 417574"/>
              <a:gd name="connsiteX19" fmla="*/ 10867 w 608265"/>
              <a:gd name="connsiteY19" fmla="*/ 119668 h 417574"/>
              <a:gd name="connsiteX20" fmla="*/ 19751 w 608265"/>
              <a:gd name="connsiteY20" fmla="*/ 110788 h 417574"/>
              <a:gd name="connsiteX21" fmla="*/ 578133 w 608265"/>
              <a:gd name="connsiteY21" fmla="*/ 72790 h 417574"/>
              <a:gd name="connsiteX22" fmla="*/ 603752 w 608265"/>
              <a:gd name="connsiteY22" fmla="*/ 108101 h 417574"/>
              <a:gd name="connsiteX23" fmla="*/ 465063 w 608265"/>
              <a:gd name="connsiteY23" fmla="*/ 160953 h 417574"/>
              <a:gd name="connsiteX24" fmla="*/ 417649 w 608265"/>
              <a:gd name="connsiteY24" fmla="*/ 247514 h 417574"/>
              <a:gd name="connsiteX25" fmla="*/ 479839 w 608265"/>
              <a:gd name="connsiteY25" fmla="*/ 289814 h 417574"/>
              <a:gd name="connsiteX26" fmla="*/ 531368 w 608265"/>
              <a:gd name="connsiteY26" fmla="*/ 383099 h 417574"/>
              <a:gd name="connsiteX27" fmla="*/ 486759 w 608265"/>
              <a:gd name="connsiteY27" fmla="*/ 403923 h 417574"/>
              <a:gd name="connsiteX28" fmla="*/ 445050 w 608265"/>
              <a:gd name="connsiteY28" fmla="*/ 324551 h 417574"/>
              <a:gd name="connsiteX29" fmla="*/ 369299 w 608265"/>
              <a:gd name="connsiteY29" fmla="*/ 279730 h 417574"/>
              <a:gd name="connsiteX30" fmla="*/ 365465 w 608265"/>
              <a:gd name="connsiteY30" fmla="*/ 278049 h 417574"/>
              <a:gd name="connsiteX31" fmla="*/ 207044 w 608265"/>
              <a:gd name="connsiteY31" fmla="*/ 308583 h 417574"/>
              <a:gd name="connsiteX32" fmla="*/ 234351 w 608265"/>
              <a:gd name="connsiteY32" fmla="*/ 265256 h 417574"/>
              <a:gd name="connsiteX33" fmla="*/ 339560 w 608265"/>
              <a:gd name="connsiteY33" fmla="*/ 219314 h 417574"/>
              <a:gd name="connsiteX34" fmla="*/ 389312 w 608265"/>
              <a:gd name="connsiteY34" fmla="*/ 124815 h 417574"/>
              <a:gd name="connsiteX35" fmla="*/ 307016 w 608265"/>
              <a:gd name="connsiteY35" fmla="*/ 155443 h 417574"/>
              <a:gd name="connsiteX36" fmla="*/ 264464 w 608265"/>
              <a:gd name="connsiteY36" fmla="*/ 130605 h 417574"/>
              <a:gd name="connsiteX37" fmla="*/ 437662 w 608265"/>
              <a:gd name="connsiteY37" fmla="*/ 93160 h 417574"/>
              <a:gd name="connsiteX38" fmla="*/ 455337 w 608265"/>
              <a:gd name="connsiteY38" fmla="*/ 103152 h 417574"/>
              <a:gd name="connsiteX39" fmla="*/ 561201 w 608265"/>
              <a:gd name="connsiteY39" fmla="*/ 83355 h 417574"/>
              <a:gd name="connsiteX40" fmla="*/ 578133 w 608265"/>
              <a:gd name="connsiteY40" fmla="*/ 72790 h 417574"/>
              <a:gd name="connsiteX41" fmla="*/ 187624 w 608265"/>
              <a:gd name="connsiteY41" fmla="*/ 23569 h 417574"/>
              <a:gd name="connsiteX42" fmla="*/ 375276 w 608265"/>
              <a:gd name="connsiteY42" fmla="*/ 23569 h 417574"/>
              <a:gd name="connsiteX43" fmla="*/ 384158 w 608265"/>
              <a:gd name="connsiteY43" fmla="*/ 32542 h 417574"/>
              <a:gd name="connsiteX44" fmla="*/ 375276 w 608265"/>
              <a:gd name="connsiteY44" fmla="*/ 41422 h 417574"/>
              <a:gd name="connsiteX45" fmla="*/ 187624 w 608265"/>
              <a:gd name="connsiteY45" fmla="*/ 41422 h 417574"/>
              <a:gd name="connsiteX46" fmla="*/ 178742 w 608265"/>
              <a:gd name="connsiteY46" fmla="*/ 32542 h 417574"/>
              <a:gd name="connsiteX47" fmla="*/ 187624 w 608265"/>
              <a:gd name="connsiteY47" fmla="*/ 23569 h 417574"/>
              <a:gd name="connsiteX48" fmla="*/ 480973 w 608265"/>
              <a:gd name="connsiteY48" fmla="*/ 0 h 417574"/>
              <a:gd name="connsiteX49" fmla="*/ 529804 w 608265"/>
              <a:gd name="connsiteY49" fmla="*/ 48690 h 417574"/>
              <a:gd name="connsiteX50" fmla="*/ 480973 w 608265"/>
              <a:gd name="connsiteY50" fmla="*/ 97380 h 417574"/>
              <a:gd name="connsiteX51" fmla="*/ 432142 w 608265"/>
              <a:gd name="connsiteY51" fmla="*/ 48690 h 417574"/>
              <a:gd name="connsiteX52" fmla="*/ 480973 w 608265"/>
              <a:gd name="connsiteY52" fmla="*/ 0 h 41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08265" h="417574">
                <a:moveTo>
                  <a:pt x="8886" y="323966"/>
                </a:moveTo>
                <a:lnTo>
                  <a:pt x="177618" y="323966"/>
                </a:lnTo>
                <a:cubicBezTo>
                  <a:pt x="182482" y="323966"/>
                  <a:pt x="186504" y="327986"/>
                  <a:pt x="186504" y="332846"/>
                </a:cubicBezTo>
                <a:cubicBezTo>
                  <a:pt x="186504" y="337800"/>
                  <a:pt x="182482" y="341819"/>
                  <a:pt x="177618" y="341819"/>
                </a:cubicBezTo>
                <a:lnTo>
                  <a:pt x="8886" y="341819"/>
                </a:lnTo>
                <a:cubicBezTo>
                  <a:pt x="4022" y="341819"/>
                  <a:pt x="0" y="337800"/>
                  <a:pt x="0" y="332846"/>
                </a:cubicBezTo>
                <a:cubicBezTo>
                  <a:pt x="0" y="327986"/>
                  <a:pt x="4022" y="323966"/>
                  <a:pt x="8886" y="323966"/>
                </a:cubicBezTo>
                <a:close/>
                <a:moveTo>
                  <a:pt x="79120" y="211485"/>
                </a:moveTo>
                <a:lnTo>
                  <a:pt x="266721" y="211485"/>
                </a:lnTo>
                <a:cubicBezTo>
                  <a:pt x="271678" y="211485"/>
                  <a:pt x="275699" y="215411"/>
                  <a:pt x="275699" y="220365"/>
                </a:cubicBezTo>
                <a:cubicBezTo>
                  <a:pt x="275699" y="225319"/>
                  <a:pt x="271678" y="229338"/>
                  <a:pt x="266721" y="229338"/>
                </a:cubicBezTo>
                <a:lnTo>
                  <a:pt x="79120" y="229338"/>
                </a:lnTo>
                <a:cubicBezTo>
                  <a:pt x="74163" y="229338"/>
                  <a:pt x="70142" y="225319"/>
                  <a:pt x="70142" y="220365"/>
                </a:cubicBezTo>
                <a:cubicBezTo>
                  <a:pt x="70142" y="215411"/>
                  <a:pt x="74163" y="211485"/>
                  <a:pt x="79120" y="211485"/>
                </a:cubicBezTo>
                <a:close/>
                <a:moveTo>
                  <a:pt x="19751" y="110788"/>
                </a:moveTo>
                <a:lnTo>
                  <a:pt x="207446" y="110788"/>
                </a:lnTo>
                <a:cubicBezTo>
                  <a:pt x="212403" y="110788"/>
                  <a:pt x="216424" y="114808"/>
                  <a:pt x="216424" y="119668"/>
                </a:cubicBezTo>
                <a:cubicBezTo>
                  <a:pt x="216424" y="124622"/>
                  <a:pt x="212403" y="128641"/>
                  <a:pt x="207446" y="128641"/>
                </a:cubicBezTo>
                <a:lnTo>
                  <a:pt x="19751" y="128641"/>
                </a:lnTo>
                <a:cubicBezTo>
                  <a:pt x="14888" y="128641"/>
                  <a:pt x="10867" y="124622"/>
                  <a:pt x="10867" y="119668"/>
                </a:cubicBezTo>
                <a:cubicBezTo>
                  <a:pt x="10867" y="114808"/>
                  <a:pt x="14888" y="110788"/>
                  <a:pt x="19751" y="110788"/>
                </a:cubicBezTo>
                <a:close/>
                <a:moveTo>
                  <a:pt x="578133" y="72790"/>
                </a:moveTo>
                <a:cubicBezTo>
                  <a:pt x="596983" y="70090"/>
                  <a:pt x="617569" y="88701"/>
                  <a:pt x="603752" y="108101"/>
                </a:cubicBezTo>
                <a:cubicBezTo>
                  <a:pt x="567934" y="158151"/>
                  <a:pt x="517808" y="177107"/>
                  <a:pt x="465063" y="160953"/>
                </a:cubicBezTo>
                <a:cubicBezTo>
                  <a:pt x="448510" y="189433"/>
                  <a:pt x="432705" y="218287"/>
                  <a:pt x="417649" y="247514"/>
                </a:cubicBezTo>
                <a:cubicBezTo>
                  <a:pt x="440000" y="258906"/>
                  <a:pt x="466279" y="278983"/>
                  <a:pt x="479839" y="289814"/>
                </a:cubicBezTo>
                <a:cubicBezTo>
                  <a:pt x="496766" y="303261"/>
                  <a:pt x="518462" y="356393"/>
                  <a:pt x="531368" y="383099"/>
                </a:cubicBezTo>
                <a:cubicBezTo>
                  <a:pt x="545209" y="411673"/>
                  <a:pt x="500600" y="432496"/>
                  <a:pt x="486759" y="403923"/>
                </a:cubicBezTo>
                <a:cubicBezTo>
                  <a:pt x="475350" y="380485"/>
                  <a:pt x="456179" y="333702"/>
                  <a:pt x="445050" y="324551"/>
                </a:cubicBezTo>
                <a:cubicBezTo>
                  <a:pt x="433828" y="315400"/>
                  <a:pt x="397262" y="289441"/>
                  <a:pt x="369299" y="279730"/>
                </a:cubicBezTo>
                <a:cubicBezTo>
                  <a:pt x="367897" y="279263"/>
                  <a:pt x="366587" y="278702"/>
                  <a:pt x="365465" y="278049"/>
                </a:cubicBezTo>
                <a:cubicBezTo>
                  <a:pt x="331237" y="321470"/>
                  <a:pt x="264184" y="341919"/>
                  <a:pt x="207044" y="308583"/>
                </a:cubicBezTo>
                <a:cubicBezTo>
                  <a:pt x="176837" y="290935"/>
                  <a:pt x="204145" y="247608"/>
                  <a:pt x="234351" y="265256"/>
                </a:cubicBezTo>
                <a:cubicBezTo>
                  <a:pt x="276248" y="289721"/>
                  <a:pt x="319828" y="258439"/>
                  <a:pt x="339560" y="219314"/>
                </a:cubicBezTo>
                <a:cubicBezTo>
                  <a:pt x="359293" y="180095"/>
                  <a:pt x="373227" y="152549"/>
                  <a:pt x="389312" y="124815"/>
                </a:cubicBezTo>
                <a:cubicBezTo>
                  <a:pt x="357984" y="114917"/>
                  <a:pt x="329460" y="123975"/>
                  <a:pt x="307016" y="155443"/>
                </a:cubicBezTo>
                <a:cubicBezTo>
                  <a:pt x="288686" y="180936"/>
                  <a:pt x="245948" y="156470"/>
                  <a:pt x="264464" y="130605"/>
                </a:cubicBezTo>
                <a:cubicBezTo>
                  <a:pt x="307951" y="69816"/>
                  <a:pt x="372760" y="54688"/>
                  <a:pt x="437662" y="93160"/>
                </a:cubicBezTo>
                <a:cubicBezTo>
                  <a:pt x="440374" y="94747"/>
                  <a:pt x="452625" y="101471"/>
                  <a:pt x="455337" y="103152"/>
                </a:cubicBezTo>
                <a:cubicBezTo>
                  <a:pt x="495644" y="127056"/>
                  <a:pt x="533145" y="122481"/>
                  <a:pt x="561201" y="83355"/>
                </a:cubicBezTo>
                <a:cubicBezTo>
                  <a:pt x="565760" y="76959"/>
                  <a:pt x="571850" y="73691"/>
                  <a:pt x="578133" y="72790"/>
                </a:cubicBezTo>
                <a:close/>
                <a:moveTo>
                  <a:pt x="187624" y="23569"/>
                </a:moveTo>
                <a:lnTo>
                  <a:pt x="375276" y="23569"/>
                </a:lnTo>
                <a:cubicBezTo>
                  <a:pt x="380231" y="23569"/>
                  <a:pt x="384158" y="27588"/>
                  <a:pt x="384158" y="32542"/>
                </a:cubicBezTo>
                <a:cubicBezTo>
                  <a:pt x="384158" y="37496"/>
                  <a:pt x="380231" y="41422"/>
                  <a:pt x="375276" y="41422"/>
                </a:cubicBezTo>
                <a:lnTo>
                  <a:pt x="187624" y="41422"/>
                </a:lnTo>
                <a:cubicBezTo>
                  <a:pt x="182669" y="41422"/>
                  <a:pt x="178742" y="37496"/>
                  <a:pt x="178742" y="32542"/>
                </a:cubicBezTo>
                <a:cubicBezTo>
                  <a:pt x="178742" y="27588"/>
                  <a:pt x="182669" y="23569"/>
                  <a:pt x="187624" y="23569"/>
                </a:cubicBezTo>
                <a:close/>
                <a:moveTo>
                  <a:pt x="480973" y="0"/>
                </a:moveTo>
                <a:cubicBezTo>
                  <a:pt x="507942" y="0"/>
                  <a:pt x="529804" y="21799"/>
                  <a:pt x="529804" y="48690"/>
                </a:cubicBezTo>
                <a:cubicBezTo>
                  <a:pt x="529804" y="75581"/>
                  <a:pt x="507942" y="97380"/>
                  <a:pt x="480973" y="97380"/>
                </a:cubicBezTo>
                <a:cubicBezTo>
                  <a:pt x="454004" y="97380"/>
                  <a:pt x="432142" y="75581"/>
                  <a:pt x="432142" y="48690"/>
                </a:cubicBezTo>
                <a:cubicBezTo>
                  <a:pt x="432142" y="21799"/>
                  <a:pt x="454004" y="0"/>
                  <a:pt x="4809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40" tIns="45720" rIns="91440" bIns="45720">
            <a:normAutofit fontScale="40000" lnSpcReduction="20000"/>
          </a:bodyPr>
          <a:lstStyle/>
          <a:p>
            <a:endParaRPr lang="zh-CN" altLang="en-US"/>
          </a:p>
        </p:txBody>
      </p:sp>
      <p:sp>
        <p:nvSpPr>
          <p:cNvPr id="32" name="淘宝-想搞设计PPT(倒卖必究)-32"/>
          <p:cNvSpPr/>
          <p:nvPr/>
        </p:nvSpPr>
        <p:spPr>
          <a:xfrm>
            <a:off x="4295551" y="4208051"/>
            <a:ext cx="945000" cy="369332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zh-CN" b="1" dirty="0">
                <a:solidFill/>
              </a:rPr>
              <a:t>2016</a:t>
            </a:r>
            <a:endParaRPr lang="ar-SA" b="1" dirty="0"/>
          </a:p>
        </p:txBody>
      </p:sp>
      <p:grpSp>
        <p:nvGrpSpPr>
          <p:cNvPr id="33" name="iśḻíḑê"/>
          <p:cNvGrpSpPr/>
          <p:nvPr/>
        </p:nvGrpSpPr>
        <p:grpSpPr>
          <a:xfrm>
            <a:off x="4473185" y="4541131"/>
            <a:ext cx="589730" cy="589730"/>
            <a:chOff x="4473185" y="5951735"/>
            <a:chExt cx="589730" cy="589730"/>
          </a:xfrm>
          <a:solidFill>
            <a:srgbClr val="000000"/>
          </a:solidFill>
        </p:grpSpPr>
        <p:sp>
          <p:nvSpPr>
            <p:cNvPr id="44" name="淘宝-想搞设计PPT(倒卖必究)-44"/>
            <p:cNvSpPr/>
            <p:nvPr/>
          </p:nvSpPr>
          <p:spPr bwMode="auto">
            <a:xfrm>
              <a:off x="4473185" y="5951735"/>
              <a:ext cx="589730" cy="589730"/>
            </a:xfrm>
            <a:prstGeom prst="ellipse">
              <a:avLst/>
            </a:prstGeom>
            <a:grpFill/>
            <a:ln w="381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45" name="淘宝-想搞设计PPT(倒卖必究)-45"/>
            <p:cNvSpPr/>
            <p:nvPr/>
          </p:nvSpPr>
          <p:spPr bwMode="auto">
            <a:xfrm>
              <a:off x="4633205" y="6111801"/>
              <a:ext cx="269690" cy="269596"/>
            </a:xfrm>
            <a:custGeom>
              <a:avLst/>
              <a:gdLst>
                <a:gd name="connsiteX0" fmla="*/ 0 w 606933"/>
                <a:gd name="connsiteY0" fmla="*/ 362213 h 606722"/>
                <a:gd name="connsiteX1" fmla="*/ 88983 w 606933"/>
                <a:gd name="connsiteY1" fmla="*/ 362213 h 606722"/>
                <a:gd name="connsiteX2" fmla="*/ 88983 w 606933"/>
                <a:gd name="connsiteY2" fmla="*/ 364880 h 606722"/>
                <a:gd name="connsiteX3" fmla="*/ 88983 w 606933"/>
                <a:gd name="connsiteY3" fmla="*/ 398210 h 606722"/>
                <a:gd name="connsiteX4" fmla="*/ 88983 w 606933"/>
                <a:gd name="connsiteY4" fmla="*/ 560238 h 606722"/>
                <a:gd name="connsiteX5" fmla="*/ 88983 w 606933"/>
                <a:gd name="connsiteY5" fmla="*/ 570637 h 606722"/>
                <a:gd name="connsiteX6" fmla="*/ 88983 w 606933"/>
                <a:gd name="connsiteY6" fmla="*/ 606722 h 606722"/>
                <a:gd name="connsiteX7" fmla="*/ 0 w 606933"/>
                <a:gd name="connsiteY7" fmla="*/ 606722 h 606722"/>
                <a:gd name="connsiteX8" fmla="*/ 276890 w 606933"/>
                <a:gd name="connsiteY8" fmla="*/ 335751 h 606722"/>
                <a:gd name="connsiteX9" fmla="*/ 443069 w 606933"/>
                <a:gd name="connsiteY9" fmla="*/ 377345 h 606722"/>
                <a:gd name="connsiteX10" fmla="*/ 443069 w 606933"/>
                <a:gd name="connsiteY10" fmla="*/ 423559 h 606722"/>
                <a:gd name="connsiteX11" fmla="*/ 442802 w 606933"/>
                <a:gd name="connsiteY11" fmla="*/ 423648 h 606722"/>
                <a:gd name="connsiteX12" fmla="*/ 323976 w 606933"/>
                <a:gd name="connsiteY12" fmla="*/ 394764 h 606722"/>
                <a:gd name="connsiteX13" fmla="*/ 315342 w 606933"/>
                <a:gd name="connsiteY13" fmla="*/ 429781 h 606722"/>
                <a:gd name="connsiteX14" fmla="*/ 443336 w 606933"/>
                <a:gd name="connsiteY14" fmla="*/ 460887 h 606722"/>
                <a:gd name="connsiteX15" fmla="*/ 593493 w 606933"/>
                <a:gd name="connsiteY15" fmla="*/ 419649 h 606722"/>
                <a:gd name="connsiteX16" fmla="*/ 606933 w 606933"/>
                <a:gd name="connsiteY16" fmla="*/ 470663 h 606722"/>
                <a:gd name="connsiteX17" fmla="*/ 382810 w 606933"/>
                <a:gd name="connsiteY17" fmla="*/ 594021 h 606722"/>
                <a:gd name="connsiteX18" fmla="*/ 212804 w 606933"/>
                <a:gd name="connsiteY18" fmla="*/ 546384 h 606722"/>
                <a:gd name="connsiteX19" fmla="*/ 125042 w 606933"/>
                <a:gd name="connsiteY19" fmla="*/ 556249 h 606722"/>
                <a:gd name="connsiteX20" fmla="*/ 125042 w 606933"/>
                <a:gd name="connsiteY20" fmla="*/ 519900 h 606722"/>
                <a:gd name="connsiteX21" fmla="*/ 125042 w 606933"/>
                <a:gd name="connsiteY21" fmla="*/ 395742 h 606722"/>
                <a:gd name="connsiteX22" fmla="*/ 125042 w 606933"/>
                <a:gd name="connsiteY22" fmla="*/ 362236 h 606722"/>
                <a:gd name="connsiteX23" fmla="*/ 125042 w 606933"/>
                <a:gd name="connsiteY23" fmla="*/ 359303 h 606722"/>
                <a:gd name="connsiteX24" fmla="*/ 382041 w 606933"/>
                <a:gd name="connsiteY24" fmla="*/ 177119 h 606722"/>
                <a:gd name="connsiteX25" fmla="*/ 399471 w 606933"/>
                <a:gd name="connsiteY25" fmla="*/ 197750 h 606722"/>
                <a:gd name="connsiteX26" fmla="*/ 382041 w 606933"/>
                <a:gd name="connsiteY26" fmla="*/ 218470 h 606722"/>
                <a:gd name="connsiteX27" fmla="*/ 345841 w 606933"/>
                <a:gd name="connsiteY27" fmla="*/ 95828 h 606722"/>
                <a:gd name="connsiteX28" fmla="*/ 345841 w 606933"/>
                <a:gd name="connsiteY28" fmla="*/ 137109 h 606722"/>
                <a:gd name="connsiteX29" fmla="*/ 328341 w 606933"/>
                <a:gd name="connsiteY29" fmla="*/ 116513 h 606722"/>
                <a:gd name="connsiteX30" fmla="*/ 345841 w 606933"/>
                <a:gd name="connsiteY30" fmla="*/ 95828 h 606722"/>
                <a:gd name="connsiteX31" fmla="*/ 345877 w 606933"/>
                <a:gd name="connsiteY31" fmla="*/ 41411 h 606722"/>
                <a:gd name="connsiteX32" fmla="*/ 345877 w 606933"/>
                <a:gd name="connsiteY32" fmla="*/ 59184 h 606722"/>
                <a:gd name="connsiteX33" fmla="*/ 315978 w 606933"/>
                <a:gd name="connsiteY33" fmla="*/ 70115 h 606722"/>
                <a:gd name="connsiteX34" fmla="*/ 292308 w 606933"/>
                <a:gd name="connsiteY34" fmla="*/ 116502 h 606722"/>
                <a:gd name="connsiteX35" fmla="*/ 315978 w 606933"/>
                <a:gd name="connsiteY35" fmla="*/ 162890 h 606722"/>
                <a:gd name="connsiteX36" fmla="*/ 345877 w 606933"/>
                <a:gd name="connsiteY36" fmla="*/ 173820 h 606722"/>
                <a:gd name="connsiteX37" fmla="*/ 345877 w 606933"/>
                <a:gd name="connsiteY37" fmla="*/ 218431 h 606722"/>
                <a:gd name="connsiteX38" fmla="*/ 328347 w 606933"/>
                <a:gd name="connsiteY38" fmla="*/ 197725 h 606722"/>
                <a:gd name="connsiteX39" fmla="*/ 292308 w 606933"/>
                <a:gd name="connsiteY39" fmla="*/ 197725 h 606722"/>
                <a:gd name="connsiteX40" fmla="*/ 315978 w 606933"/>
                <a:gd name="connsiteY40" fmla="*/ 244113 h 606722"/>
                <a:gd name="connsiteX41" fmla="*/ 345877 w 606933"/>
                <a:gd name="connsiteY41" fmla="*/ 255043 h 606722"/>
                <a:gd name="connsiteX42" fmla="*/ 345877 w 606933"/>
                <a:gd name="connsiteY42" fmla="*/ 272816 h 606722"/>
                <a:gd name="connsiteX43" fmla="*/ 382004 w 606933"/>
                <a:gd name="connsiteY43" fmla="*/ 272816 h 606722"/>
                <a:gd name="connsiteX44" fmla="*/ 382004 w 606933"/>
                <a:gd name="connsiteY44" fmla="*/ 255043 h 606722"/>
                <a:gd name="connsiteX45" fmla="*/ 411814 w 606933"/>
                <a:gd name="connsiteY45" fmla="*/ 244113 h 606722"/>
                <a:gd name="connsiteX46" fmla="*/ 435573 w 606933"/>
                <a:gd name="connsiteY46" fmla="*/ 197725 h 606722"/>
                <a:gd name="connsiteX47" fmla="*/ 411814 w 606933"/>
                <a:gd name="connsiteY47" fmla="*/ 151338 h 606722"/>
                <a:gd name="connsiteX48" fmla="*/ 382004 w 606933"/>
                <a:gd name="connsiteY48" fmla="*/ 140407 h 606722"/>
                <a:gd name="connsiteX49" fmla="*/ 382004 w 606933"/>
                <a:gd name="connsiteY49" fmla="*/ 95797 h 606722"/>
                <a:gd name="connsiteX50" fmla="*/ 399446 w 606933"/>
                <a:gd name="connsiteY50" fmla="*/ 116502 h 606722"/>
                <a:gd name="connsiteX51" fmla="*/ 435573 w 606933"/>
                <a:gd name="connsiteY51" fmla="*/ 116502 h 606722"/>
                <a:gd name="connsiteX52" fmla="*/ 411814 w 606933"/>
                <a:gd name="connsiteY52" fmla="*/ 70115 h 606722"/>
                <a:gd name="connsiteX53" fmla="*/ 382004 w 606933"/>
                <a:gd name="connsiteY53" fmla="*/ 59184 h 606722"/>
                <a:gd name="connsiteX54" fmla="*/ 382004 w 606933"/>
                <a:gd name="connsiteY54" fmla="*/ 41411 h 606722"/>
                <a:gd name="connsiteX55" fmla="*/ 363941 w 606933"/>
                <a:gd name="connsiteY55" fmla="*/ 0 h 606722"/>
                <a:gd name="connsiteX56" fmla="*/ 521266 w 606933"/>
                <a:gd name="connsiteY56" fmla="*/ 157114 h 606722"/>
                <a:gd name="connsiteX57" fmla="*/ 363941 w 606933"/>
                <a:gd name="connsiteY57" fmla="*/ 314228 h 606722"/>
                <a:gd name="connsiteX58" fmla="*/ 206615 w 606933"/>
                <a:gd name="connsiteY58" fmla="*/ 157114 h 606722"/>
                <a:gd name="connsiteX59" fmla="*/ 363941 w 606933"/>
                <a:gd name="connsiteY59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06933" h="606722">
                  <a:moveTo>
                    <a:pt x="0" y="362213"/>
                  </a:moveTo>
                  <a:lnTo>
                    <a:pt x="88983" y="362213"/>
                  </a:lnTo>
                  <a:lnTo>
                    <a:pt x="88983" y="364880"/>
                  </a:lnTo>
                  <a:lnTo>
                    <a:pt x="88983" y="398210"/>
                  </a:lnTo>
                  <a:lnTo>
                    <a:pt x="88983" y="560238"/>
                  </a:lnTo>
                  <a:lnTo>
                    <a:pt x="88983" y="570637"/>
                  </a:lnTo>
                  <a:lnTo>
                    <a:pt x="88983" y="606722"/>
                  </a:lnTo>
                  <a:lnTo>
                    <a:pt x="0" y="606722"/>
                  </a:lnTo>
                  <a:close/>
                  <a:moveTo>
                    <a:pt x="276890" y="335751"/>
                  </a:moveTo>
                  <a:lnTo>
                    <a:pt x="443069" y="377345"/>
                  </a:lnTo>
                  <a:lnTo>
                    <a:pt x="443069" y="423559"/>
                  </a:lnTo>
                  <a:lnTo>
                    <a:pt x="442802" y="423648"/>
                  </a:lnTo>
                  <a:lnTo>
                    <a:pt x="323976" y="394764"/>
                  </a:lnTo>
                  <a:lnTo>
                    <a:pt x="315342" y="429781"/>
                  </a:lnTo>
                  <a:lnTo>
                    <a:pt x="443336" y="460887"/>
                  </a:lnTo>
                  <a:lnTo>
                    <a:pt x="593493" y="419649"/>
                  </a:lnTo>
                  <a:lnTo>
                    <a:pt x="606933" y="470663"/>
                  </a:lnTo>
                  <a:lnTo>
                    <a:pt x="382810" y="594021"/>
                  </a:lnTo>
                  <a:lnTo>
                    <a:pt x="212804" y="546384"/>
                  </a:lnTo>
                  <a:lnTo>
                    <a:pt x="125042" y="556249"/>
                  </a:lnTo>
                  <a:lnTo>
                    <a:pt x="125042" y="519900"/>
                  </a:lnTo>
                  <a:lnTo>
                    <a:pt x="125042" y="395742"/>
                  </a:lnTo>
                  <a:lnTo>
                    <a:pt x="125042" y="362236"/>
                  </a:lnTo>
                  <a:lnTo>
                    <a:pt x="125042" y="359303"/>
                  </a:lnTo>
                  <a:close/>
                  <a:moveTo>
                    <a:pt x="382041" y="177119"/>
                  </a:moveTo>
                  <a:cubicBezTo>
                    <a:pt x="399471" y="181654"/>
                    <a:pt x="399471" y="192859"/>
                    <a:pt x="399471" y="197750"/>
                  </a:cubicBezTo>
                  <a:cubicBezTo>
                    <a:pt x="399471" y="202641"/>
                    <a:pt x="399471" y="213934"/>
                    <a:pt x="382041" y="218470"/>
                  </a:cubicBezTo>
                  <a:close/>
                  <a:moveTo>
                    <a:pt x="345841" y="95828"/>
                  </a:moveTo>
                  <a:lnTo>
                    <a:pt x="345841" y="137109"/>
                  </a:lnTo>
                  <a:cubicBezTo>
                    <a:pt x="328341" y="132670"/>
                    <a:pt x="328341" y="121395"/>
                    <a:pt x="328341" y="116513"/>
                  </a:cubicBezTo>
                  <a:cubicBezTo>
                    <a:pt x="328341" y="111630"/>
                    <a:pt x="328341" y="100355"/>
                    <a:pt x="345841" y="95828"/>
                  </a:cubicBezTo>
                  <a:close/>
                  <a:moveTo>
                    <a:pt x="345877" y="41411"/>
                  </a:moveTo>
                  <a:lnTo>
                    <a:pt x="345877" y="59184"/>
                  </a:lnTo>
                  <a:cubicBezTo>
                    <a:pt x="334220" y="60961"/>
                    <a:pt x="324253" y="64605"/>
                    <a:pt x="315978" y="70115"/>
                  </a:cubicBezTo>
                  <a:cubicBezTo>
                    <a:pt x="300494" y="80423"/>
                    <a:pt x="292308" y="96508"/>
                    <a:pt x="292308" y="116502"/>
                  </a:cubicBezTo>
                  <a:cubicBezTo>
                    <a:pt x="292308" y="136497"/>
                    <a:pt x="300494" y="152582"/>
                    <a:pt x="315978" y="162890"/>
                  </a:cubicBezTo>
                  <a:cubicBezTo>
                    <a:pt x="324253" y="168400"/>
                    <a:pt x="334220" y="172043"/>
                    <a:pt x="345877" y="173820"/>
                  </a:cubicBezTo>
                  <a:lnTo>
                    <a:pt x="345877" y="218431"/>
                  </a:lnTo>
                  <a:cubicBezTo>
                    <a:pt x="328347" y="213899"/>
                    <a:pt x="328347" y="202613"/>
                    <a:pt x="328347" y="197725"/>
                  </a:cubicBezTo>
                  <a:lnTo>
                    <a:pt x="292308" y="197725"/>
                  </a:lnTo>
                  <a:cubicBezTo>
                    <a:pt x="292308" y="217720"/>
                    <a:pt x="300494" y="233805"/>
                    <a:pt x="315978" y="244113"/>
                  </a:cubicBezTo>
                  <a:cubicBezTo>
                    <a:pt x="324253" y="249623"/>
                    <a:pt x="334220" y="253266"/>
                    <a:pt x="345877" y="255043"/>
                  </a:cubicBezTo>
                  <a:lnTo>
                    <a:pt x="345877" y="272816"/>
                  </a:lnTo>
                  <a:lnTo>
                    <a:pt x="382004" y="272816"/>
                  </a:lnTo>
                  <a:lnTo>
                    <a:pt x="382004" y="255043"/>
                  </a:lnTo>
                  <a:cubicBezTo>
                    <a:pt x="393573" y="253266"/>
                    <a:pt x="403628" y="249623"/>
                    <a:pt x="411814" y="244113"/>
                  </a:cubicBezTo>
                  <a:cubicBezTo>
                    <a:pt x="427387" y="233805"/>
                    <a:pt x="435573" y="217720"/>
                    <a:pt x="435573" y="197725"/>
                  </a:cubicBezTo>
                  <a:cubicBezTo>
                    <a:pt x="435573" y="177731"/>
                    <a:pt x="427387" y="161735"/>
                    <a:pt x="411814" y="151338"/>
                  </a:cubicBezTo>
                  <a:cubicBezTo>
                    <a:pt x="403628" y="145917"/>
                    <a:pt x="393573" y="142273"/>
                    <a:pt x="382004" y="140407"/>
                  </a:cubicBezTo>
                  <a:lnTo>
                    <a:pt x="382004" y="95797"/>
                  </a:lnTo>
                  <a:cubicBezTo>
                    <a:pt x="399446" y="100329"/>
                    <a:pt x="399446" y="111615"/>
                    <a:pt x="399446" y="116502"/>
                  </a:cubicBezTo>
                  <a:lnTo>
                    <a:pt x="435573" y="116502"/>
                  </a:lnTo>
                  <a:cubicBezTo>
                    <a:pt x="435573" y="96508"/>
                    <a:pt x="427387" y="80423"/>
                    <a:pt x="411814" y="70115"/>
                  </a:cubicBezTo>
                  <a:cubicBezTo>
                    <a:pt x="403628" y="64605"/>
                    <a:pt x="393573" y="60961"/>
                    <a:pt x="382004" y="59184"/>
                  </a:cubicBezTo>
                  <a:lnTo>
                    <a:pt x="382004" y="41411"/>
                  </a:lnTo>
                  <a:close/>
                  <a:moveTo>
                    <a:pt x="363941" y="0"/>
                  </a:moveTo>
                  <a:cubicBezTo>
                    <a:pt x="450701" y="0"/>
                    <a:pt x="521266" y="70470"/>
                    <a:pt x="521266" y="157114"/>
                  </a:cubicBezTo>
                  <a:cubicBezTo>
                    <a:pt x="521266" y="243758"/>
                    <a:pt x="450701" y="314228"/>
                    <a:pt x="363941" y="314228"/>
                  </a:cubicBezTo>
                  <a:cubicBezTo>
                    <a:pt x="277180" y="314228"/>
                    <a:pt x="206615" y="243758"/>
                    <a:pt x="206615" y="157114"/>
                  </a:cubicBezTo>
                  <a:cubicBezTo>
                    <a:pt x="206615" y="70470"/>
                    <a:pt x="277180" y="0"/>
                    <a:pt x="363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40" tIns="45720" rIns="91440" bIns="45720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5" name="淘宝-想搞设计PPT(倒卖必究)-35"/>
          <p:cNvSpPr/>
          <p:nvPr/>
        </p:nvSpPr>
        <p:spPr>
          <a:xfrm>
            <a:off x="7745265" y="4208051"/>
            <a:ext cx="945000" cy="369332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zh-CN" b="1" dirty="0">
                <a:solidFill/>
              </a:rPr>
              <a:t>2017</a:t>
            </a:r>
            <a:endParaRPr lang="ar-SA" b="1" dirty="0"/>
          </a:p>
        </p:txBody>
      </p:sp>
      <p:grpSp>
        <p:nvGrpSpPr>
          <p:cNvPr id="36" name="ïSļiďè"/>
          <p:cNvGrpSpPr/>
          <p:nvPr/>
        </p:nvGrpSpPr>
        <p:grpSpPr>
          <a:xfrm>
            <a:off x="7922899" y="4541131"/>
            <a:ext cx="589730" cy="589730"/>
            <a:chOff x="4473185" y="5951735"/>
            <a:chExt cx="589730" cy="589730"/>
          </a:xfrm>
          <a:solidFill>
            <a:srgbClr val="000000"/>
          </a:solidFill>
        </p:grpSpPr>
        <p:sp>
          <p:nvSpPr>
            <p:cNvPr id="40" name="淘宝-想搞设计PPT(倒卖必究)-40"/>
            <p:cNvSpPr/>
            <p:nvPr/>
          </p:nvSpPr>
          <p:spPr bwMode="auto">
            <a:xfrm>
              <a:off x="4473185" y="5951735"/>
              <a:ext cx="589730" cy="589730"/>
            </a:xfrm>
            <a:prstGeom prst="ellipse">
              <a:avLst/>
            </a:prstGeom>
            <a:grpFill/>
            <a:ln w="381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41" name="淘宝-想搞设计PPT(倒卖必究)-41"/>
            <p:cNvSpPr/>
            <p:nvPr/>
          </p:nvSpPr>
          <p:spPr bwMode="auto">
            <a:xfrm>
              <a:off x="4641204" y="6111755"/>
              <a:ext cx="253690" cy="269690"/>
            </a:xfrm>
            <a:custGeom>
              <a:avLst/>
              <a:gdLst>
                <a:gd name="T0" fmla="*/ 5573 w 7665"/>
                <a:gd name="T1" fmla="*/ 3911 h 8160"/>
                <a:gd name="T2" fmla="*/ 4313 w 7665"/>
                <a:gd name="T3" fmla="*/ 3955 h 8160"/>
                <a:gd name="T4" fmla="*/ 3511 w 7665"/>
                <a:gd name="T5" fmla="*/ 2721 h 8160"/>
                <a:gd name="T6" fmla="*/ 4612 w 7665"/>
                <a:gd name="T7" fmla="*/ 2386 h 8160"/>
                <a:gd name="T8" fmla="*/ 5309 w 7665"/>
                <a:gd name="T9" fmla="*/ 2472 h 8160"/>
                <a:gd name="T10" fmla="*/ 3648 w 7665"/>
                <a:gd name="T11" fmla="*/ 7533 h 8160"/>
                <a:gd name="T12" fmla="*/ 5037 w 7665"/>
                <a:gd name="T13" fmla="*/ 6233 h 8160"/>
                <a:gd name="T14" fmla="*/ 4919 w 7665"/>
                <a:gd name="T15" fmla="*/ 6025 h 8160"/>
                <a:gd name="T16" fmla="*/ 3511 w 7665"/>
                <a:gd name="T17" fmla="*/ 7213 h 8160"/>
                <a:gd name="T18" fmla="*/ 3577 w 7665"/>
                <a:gd name="T19" fmla="*/ 7514 h 8160"/>
                <a:gd name="T20" fmla="*/ 5309 w 7665"/>
                <a:gd name="T21" fmla="*/ 5688 h 8160"/>
                <a:gd name="T22" fmla="*/ 5573 w 7665"/>
                <a:gd name="T23" fmla="*/ 4249 h 8160"/>
                <a:gd name="T24" fmla="*/ 4561 w 7665"/>
                <a:gd name="T25" fmla="*/ 4206 h 8160"/>
                <a:gd name="T26" fmla="*/ 4857 w 7665"/>
                <a:gd name="T27" fmla="*/ 5774 h 8160"/>
                <a:gd name="T28" fmla="*/ 5309 w 7665"/>
                <a:gd name="T29" fmla="*/ 5688 h 8160"/>
                <a:gd name="T30" fmla="*/ 5589 w 7665"/>
                <a:gd name="T31" fmla="*/ 2569 h 8160"/>
                <a:gd name="T32" fmla="*/ 5973 w 7665"/>
                <a:gd name="T33" fmla="*/ 3955 h 8160"/>
                <a:gd name="T34" fmla="*/ 7625 w 7665"/>
                <a:gd name="T35" fmla="*/ 3911 h 8160"/>
                <a:gd name="T36" fmla="*/ 7338 w 7665"/>
                <a:gd name="T37" fmla="*/ 2468 h 8160"/>
                <a:gd name="T38" fmla="*/ 5718 w 7665"/>
                <a:gd name="T39" fmla="*/ 2386 h 8160"/>
                <a:gd name="T40" fmla="*/ 6930 w 7665"/>
                <a:gd name="T41" fmla="*/ 6025 h 8160"/>
                <a:gd name="T42" fmla="*/ 5368 w 7665"/>
                <a:gd name="T43" fmla="*/ 6100 h 8160"/>
                <a:gd name="T44" fmla="*/ 3511 w 7665"/>
                <a:gd name="T45" fmla="*/ 7950 h 8160"/>
                <a:gd name="T46" fmla="*/ 3649 w 7665"/>
                <a:gd name="T47" fmla="*/ 8107 h 8160"/>
                <a:gd name="T48" fmla="*/ 7051 w 7665"/>
                <a:gd name="T49" fmla="*/ 6096 h 8160"/>
                <a:gd name="T50" fmla="*/ 7525 w 7665"/>
                <a:gd name="T51" fmla="*/ 4206 h 8160"/>
                <a:gd name="T52" fmla="*/ 5836 w 7665"/>
                <a:gd name="T53" fmla="*/ 4335 h 8160"/>
                <a:gd name="T54" fmla="*/ 5606 w 7665"/>
                <a:gd name="T55" fmla="*/ 5716 h 8160"/>
                <a:gd name="T56" fmla="*/ 7212 w 7665"/>
                <a:gd name="T57" fmla="*/ 5774 h 8160"/>
                <a:gd name="T58" fmla="*/ 7662 w 7665"/>
                <a:gd name="T59" fmla="*/ 4352 h 8160"/>
                <a:gd name="T60" fmla="*/ 7525 w 7665"/>
                <a:gd name="T61" fmla="*/ 4206 h 8160"/>
                <a:gd name="T62" fmla="*/ 5368 w 7665"/>
                <a:gd name="T63" fmla="*/ 2061 h 8160"/>
                <a:gd name="T64" fmla="*/ 6930 w 7665"/>
                <a:gd name="T65" fmla="*/ 2136 h 8160"/>
                <a:gd name="T66" fmla="*/ 7046 w 7665"/>
                <a:gd name="T67" fmla="*/ 1924 h 8160"/>
                <a:gd name="T68" fmla="*/ 3511 w 7665"/>
                <a:gd name="T69" fmla="*/ 210 h 8160"/>
                <a:gd name="T70" fmla="*/ 4320 w 7665"/>
                <a:gd name="T71" fmla="*/ 1361 h 8160"/>
                <a:gd name="T72" fmla="*/ 4686 w 7665"/>
                <a:gd name="T73" fmla="*/ 2136 h 8160"/>
                <a:gd name="T74" fmla="*/ 5039 w 7665"/>
                <a:gd name="T75" fmla="*/ 2066 h 8160"/>
                <a:gd name="T76" fmla="*/ 3713 w 7665"/>
                <a:gd name="T77" fmla="*/ 642 h 8160"/>
                <a:gd name="T78" fmla="*/ 3511 w 7665"/>
                <a:gd name="T79" fmla="*/ 764 h 8160"/>
                <a:gd name="T80" fmla="*/ 4320 w 7665"/>
                <a:gd name="T81" fmla="*/ 1361 h 8160"/>
                <a:gd name="T82" fmla="*/ 1517 w 7665"/>
                <a:gd name="T83" fmla="*/ 2691 h 8160"/>
                <a:gd name="T84" fmla="*/ 2294 w 7665"/>
                <a:gd name="T85" fmla="*/ 2147 h 8160"/>
                <a:gd name="T86" fmla="*/ 3899 w 7665"/>
                <a:gd name="T87" fmla="*/ 2648 h 8160"/>
                <a:gd name="T88" fmla="*/ 4226 w 7665"/>
                <a:gd name="T89" fmla="*/ 1509 h 8160"/>
                <a:gd name="T90" fmla="*/ 2941 w 7665"/>
                <a:gd name="T91" fmla="*/ 575 h 8160"/>
                <a:gd name="T92" fmla="*/ 1792 w 7665"/>
                <a:gd name="T93" fmla="*/ 575 h 8160"/>
                <a:gd name="T94" fmla="*/ 198 w 7665"/>
                <a:gd name="T95" fmla="*/ 2794 h 8160"/>
                <a:gd name="T96" fmla="*/ 2199 w 7665"/>
                <a:gd name="T97" fmla="*/ 4658 h 8160"/>
                <a:gd name="T98" fmla="*/ 3415 w 7665"/>
                <a:gd name="T99" fmla="*/ 5443 h 8160"/>
                <a:gd name="T100" fmla="*/ 999 w 7665"/>
                <a:gd name="T101" fmla="*/ 5469 h 8160"/>
                <a:gd name="T102" fmla="*/ 0 w 7665"/>
                <a:gd name="T103" fmla="*/ 5961 h 8160"/>
                <a:gd name="T104" fmla="*/ 1792 w 7665"/>
                <a:gd name="T105" fmla="*/ 7111 h 8160"/>
                <a:gd name="T106" fmla="*/ 2367 w 7665"/>
                <a:gd name="T107" fmla="*/ 8160 h 8160"/>
                <a:gd name="T108" fmla="*/ 2941 w 7665"/>
                <a:gd name="T109" fmla="*/ 7158 h 8160"/>
                <a:gd name="T110" fmla="*/ 4735 w 7665"/>
                <a:gd name="T111" fmla="*/ 5296 h 8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665" h="8160">
                  <a:moveTo>
                    <a:pt x="5610" y="3809"/>
                  </a:moveTo>
                  <a:cubicBezTo>
                    <a:pt x="5613" y="3847"/>
                    <a:pt x="5599" y="3884"/>
                    <a:pt x="5573" y="3911"/>
                  </a:cubicBezTo>
                  <a:cubicBezTo>
                    <a:pt x="5547" y="3939"/>
                    <a:pt x="5511" y="3955"/>
                    <a:pt x="5473" y="3955"/>
                  </a:cubicBezTo>
                  <a:lnTo>
                    <a:pt x="4313" y="3955"/>
                  </a:lnTo>
                  <a:cubicBezTo>
                    <a:pt x="4087" y="3768"/>
                    <a:pt x="3811" y="3628"/>
                    <a:pt x="3511" y="3515"/>
                  </a:cubicBezTo>
                  <a:lnTo>
                    <a:pt x="3511" y="2721"/>
                  </a:lnTo>
                  <a:cubicBezTo>
                    <a:pt x="3637" y="2788"/>
                    <a:pt x="3761" y="2824"/>
                    <a:pt x="3899" y="2824"/>
                  </a:cubicBezTo>
                  <a:cubicBezTo>
                    <a:pt x="4217" y="2824"/>
                    <a:pt x="4484" y="2647"/>
                    <a:pt x="4612" y="2386"/>
                  </a:cubicBezTo>
                  <a:lnTo>
                    <a:pt x="5182" y="2386"/>
                  </a:lnTo>
                  <a:cubicBezTo>
                    <a:pt x="5238" y="2386"/>
                    <a:pt x="5288" y="2420"/>
                    <a:pt x="5309" y="2472"/>
                  </a:cubicBezTo>
                  <a:cubicBezTo>
                    <a:pt x="5480" y="2893"/>
                    <a:pt x="5582" y="3343"/>
                    <a:pt x="5610" y="3809"/>
                  </a:cubicBezTo>
                  <a:close/>
                  <a:moveTo>
                    <a:pt x="3648" y="7533"/>
                  </a:moveTo>
                  <a:cubicBezTo>
                    <a:pt x="3670" y="7533"/>
                    <a:pt x="3693" y="7528"/>
                    <a:pt x="3713" y="7518"/>
                  </a:cubicBezTo>
                  <a:cubicBezTo>
                    <a:pt x="4244" y="7237"/>
                    <a:pt x="4702" y="6793"/>
                    <a:pt x="5037" y="6233"/>
                  </a:cubicBezTo>
                  <a:cubicBezTo>
                    <a:pt x="5063" y="6190"/>
                    <a:pt x="5063" y="6137"/>
                    <a:pt x="5039" y="6094"/>
                  </a:cubicBezTo>
                  <a:cubicBezTo>
                    <a:pt x="5015" y="6051"/>
                    <a:pt x="4969" y="6025"/>
                    <a:pt x="4919" y="6025"/>
                  </a:cubicBezTo>
                  <a:lnTo>
                    <a:pt x="4793" y="6025"/>
                  </a:lnTo>
                  <a:cubicBezTo>
                    <a:pt x="4595" y="6595"/>
                    <a:pt x="4150" y="7008"/>
                    <a:pt x="3511" y="7213"/>
                  </a:cubicBezTo>
                  <a:lnTo>
                    <a:pt x="3511" y="7396"/>
                  </a:lnTo>
                  <a:cubicBezTo>
                    <a:pt x="3511" y="7444"/>
                    <a:pt x="3536" y="7489"/>
                    <a:pt x="3577" y="7514"/>
                  </a:cubicBezTo>
                  <a:cubicBezTo>
                    <a:pt x="3599" y="7527"/>
                    <a:pt x="3624" y="7533"/>
                    <a:pt x="3648" y="7533"/>
                  </a:cubicBezTo>
                  <a:close/>
                  <a:moveTo>
                    <a:pt x="5309" y="5688"/>
                  </a:moveTo>
                  <a:cubicBezTo>
                    <a:pt x="5480" y="5267"/>
                    <a:pt x="5582" y="4817"/>
                    <a:pt x="5610" y="4351"/>
                  </a:cubicBezTo>
                  <a:cubicBezTo>
                    <a:pt x="5613" y="4314"/>
                    <a:pt x="5599" y="4277"/>
                    <a:pt x="5573" y="4249"/>
                  </a:cubicBezTo>
                  <a:cubicBezTo>
                    <a:pt x="5547" y="4221"/>
                    <a:pt x="5511" y="4206"/>
                    <a:pt x="5473" y="4206"/>
                  </a:cubicBezTo>
                  <a:lnTo>
                    <a:pt x="4561" y="4206"/>
                  </a:lnTo>
                  <a:cubicBezTo>
                    <a:pt x="4779" y="4480"/>
                    <a:pt x="4911" y="4831"/>
                    <a:pt x="4911" y="5296"/>
                  </a:cubicBezTo>
                  <a:cubicBezTo>
                    <a:pt x="4911" y="5465"/>
                    <a:pt x="4889" y="5622"/>
                    <a:pt x="4857" y="5774"/>
                  </a:cubicBezTo>
                  <a:lnTo>
                    <a:pt x="5181" y="5774"/>
                  </a:lnTo>
                  <a:cubicBezTo>
                    <a:pt x="5238" y="5774"/>
                    <a:pt x="5288" y="5740"/>
                    <a:pt x="5309" y="5688"/>
                  </a:cubicBezTo>
                  <a:close/>
                  <a:moveTo>
                    <a:pt x="5606" y="2444"/>
                  </a:moveTo>
                  <a:cubicBezTo>
                    <a:pt x="5580" y="2481"/>
                    <a:pt x="5574" y="2527"/>
                    <a:pt x="5589" y="2569"/>
                  </a:cubicBezTo>
                  <a:cubicBezTo>
                    <a:pt x="5729" y="2964"/>
                    <a:pt x="5812" y="3386"/>
                    <a:pt x="5836" y="3824"/>
                  </a:cubicBezTo>
                  <a:cubicBezTo>
                    <a:pt x="5840" y="3898"/>
                    <a:pt x="5900" y="3955"/>
                    <a:pt x="5973" y="3955"/>
                  </a:cubicBezTo>
                  <a:lnTo>
                    <a:pt x="7525" y="3955"/>
                  </a:lnTo>
                  <a:cubicBezTo>
                    <a:pt x="7563" y="3955"/>
                    <a:pt x="7599" y="3939"/>
                    <a:pt x="7625" y="3911"/>
                  </a:cubicBezTo>
                  <a:cubicBezTo>
                    <a:pt x="7651" y="3883"/>
                    <a:pt x="7664" y="3846"/>
                    <a:pt x="7662" y="3808"/>
                  </a:cubicBezTo>
                  <a:cubicBezTo>
                    <a:pt x="7630" y="3339"/>
                    <a:pt x="7521" y="2888"/>
                    <a:pt x="7338" y="2468"/>
                  </a:cubicBezTo>
                  <a:cubicBezTo>
                    <a:pt x="7316" y="2418"/>
                    <a:pt x="7266" y="2386"/>
                    <a:pt x="7212" y="2386"/>
                  </a:cubicBezTo>
                  <a:lnTo>
                    <a:pt x="5718" y="2386"/>
                  </a:lnTo>
                  <a:cubicBezTo>
                    <a:pt x="5674" y="2386"/>
                    <a:pt x="5632" y="2408"/>
                    <a:pt x="5606" y="2444"/>
                  </a:cubicBezTo>
                  <a:close/>
                  <a:moveTo>
                    <a:pt x="6930" y="6025"/>
                  </a:moveTo>
                  <a:lnTo>
                    <a:pt x="5491" y="6025"/>
                  </a:lnTo>
                  <a:cubicBezTo>
                    <a:pt x="5439" y="6025"/>
                    <a:pt x="5392" y="6054"/>
                    <a:pt x="5368" y="6100"/>
                  </a:cubicBezTo>
                  <a:cubicBezTo>
                    <a:pt x="4966" y="6890"/>
                    <a:pt x="4335" y="7502"/>
                    <a:pt x="3594" y="7824"/>
                  </a:cubicBezTo>
                  <a:cubicBezTo>
                    <a:pt x="3544" y="7846"/>
                    <a:pt x="3511" y="7895"/>
                    <a:pt x="3511" y="7950"/>
                  </a:cubicBezTo>
                  <a:lnTo>
                    <a:pt x="3511" y="7969"/>
                  </a:lnTo>
                  <a:cubicBezTo>
                    <a:pt x="3511" y="8046"/>
                    <a:pt x="3573" y="8107"/>
                    <a:pt x="3649" y="8107"/>
                  </a:cubicBezTo>
                  <a:cubicBezTo>
                    <a:pt x="5031" y="8107"/>
                    <a:pt x="6301" y="7407"/>
                    <a:pt x="7046" y="6236"/>
                  </a:cubicBezTo>
                  <a:cubicBezTo>
                    <a:pt x="7073" y="6194"/>
                    <a:pt x="7075" y="6140"/>
                    <a:pt x="7051" y="6096"/>
                  </a:cubicBezTo>
                  <a:cubicBezTo>
                    <a:pt x="7026" y="6052"/>
                    <a:pt x="6980" y="6025"/>
                    <a:pt x="6930" y="6025"/>
                  </a:cubicBezTo>
                  <a:close/>
                  <a:moveTo>
                    <a:pt x="7525" y="4206"/>
                  </a:moveTo>
                  <a:lnTo>
                    <a:pt x="5974" y="4206"/>
                  </a:lnTo>
                  <a:cubicBezTo>
                    <a:pt x="5901" y="4206"/>
                    <a:pt x="5840" y="4263"/>
                    <a:pt x="5836" y="4335"/>
                  </a:cubicBezTo>
                  <a:cubicBezTo>
                    <a:pt x="5812" y="4774"/>
                    <a:pt x="5729" y="5196"/>
                    <a:pt x="5589" y="5591"/>
                  </a:cubicBezTo>
                  <a:cubicBezTo>
                    <a:pt x="5574" y="5632"/>
                    <a:pt x="5580" y="5679"/>
                    <a:pt x="5606" y="5716"/>
                  </a:cubicBezTo>
                  <a:cubicBezTo>
                    <a:pt x="5632" y="5752"/>
                    <a:pt x="5674" y="5774"/>
                    <a:pt x="5718" y="5774"/>
                  </a:cubicBezTo>
                  <a:lnTo>
                    <a:pt x="7212" y="5774"/>
                  </a:lnTo>
                  <a:cubicBezTo>
                    <a:pt x="7266" y="5774"/>
                    <a:pt x="7316" y="5742"/>
                    <a:pt x="7338" y="5692"/>
                  </a:cubicBezTo>
                  <a:cubicBezTo>
                    <a:pt x="7522" y="5273"/>
                    <a:pt x="7630" y="4822"/>
                    <a:pt x="7662" y="4352"/>
                  </a:cubicBezTo>
                  <a:cubicBezTo>
                    <a:pt x="7665" y="4314"/>
                    <a:pt x="7651" y="4277"/>
                    <a:pt x="7625" y="4249"/>
                  </a:cubicBezTo>
                  <a:cubicBezTo>
                    <a:pt x="7599" y="4221"/>
                    <a:pt x="7563" y="4206"/>
                    <a:pt x="7525" y="4206"/>
                  </a:cubicBezTo>
                  <a:close/>
                  <a:moveTo>
                    <a:pt x="3594" y="336"/>
                  </a:moveTo>
                  <a:cubicBezTo>
                    <a:pt x="4335" y="658"/>
                    <a:pt x="4966" y="1270"/>
                    <a:pt x="5368" y="2061"/>
                  </a:cubicBezTo>
                  <a:cubicBezTo>
                    <a:pt x="5392" y="2107"/>
                    <a:pt x="5439" y="2136"/>
                    <a:pt x="5491" y="2136"/>
                  </a:cubicBezTo>
                  <a:lnTo>
                    <a:pt x="6930" y="2136"/>
                  </a:lnTo>
                  <a:cubicBezTo>
                    <a:pt x="6980" y="2136"/>
                    <a:pt x="7026" y="2108"/>
                    <a:pt x="7051" y="2064"/>
                  </a:cubicBezTo>
                  <a:cubicBezTo>
                    <a:pt x="7075" y="2020"/>
                    <a:pt x="7073" y="1967"/>
                    <a:pt x="7046" y="1924"/>
                  </a:cubicBezTo>
                  <a:cubicBezTo>
                    <a:pt x="6301" y="752"/>
                    <a:pt x="5031" y="53"/>
                    <a:pt x="3648" y="53"/>
                  </a:cubicBezTo>
                  <a:cubicBezTo>
                    <a:pt x="3572" y="53"/>
                    <a:pt x="3511" y="134"/>
                    <a:pt x="3511" y="210"/>
                  </a:cubicBezTo>
                  <a:cubicBezTo>
                    <a:pt x="3511" y="265"/>
                    <a:pt x="3543" y="314"/>
                    <a:pt x="3594" y="336"/>
                  </a:cubicBezTo>
                  <a:close/>
                  <a:moveTo>
                    <a:pt x="4320" y="1361"/>
                  </a:moveTo>
                  <a:cubicBezTo>
                    <a:pt x="4499" y="1464"/>
                    <a:pt x="4696" y="1698"/>
                    <a:pt x="4696" y="2036"/>
                  </a:cubicBezTo>
                  <a:cubicBezTo>
                    <a:pt x="4696" y="2070"/>
                    <a:pt x="4690" y="2103"/>
                    <a:pt x="4686" y="2136"/>
                  </a:cubicBezTo>
                  <a:lnTo>
                    <a:pt x="4920" y="2136"/>
                  </a:lnTo>
                  <a:cubicBezTo>
                    <a:pt x="4969" y="2136"/>
                    <a:pt x="5015" y="2109"/>
                    <a:pt x="5039" y="2066"/>
                  </a:cubicBezTo>
                  <a:cubicBezTo>
                    <a:pt x="5064" y="2023"/>
                    <a:pt x="5063" y="1970"/>
                    <a:pt x="5038" y="1928"/>
                  </a:cubicBezTo>
                  <a:cubicBezTo>
                    <a:pt x="4702" y="1367"/>
                    <a:pt x="4244" y="923"/>
                    <a:pt x="3713" y="642"/>
                  </a:cubicBezTo>
                  <a:cubicBezTo>
                    <a:pt x="3670" y="620"/>
                    <a:pt x="3619" y="622"/>
                    <a:pt x="3577" y="646"/>
                  </a:cubicBezTo>
                  <a:cubicBezTo>
                    <a:pt x="3536" y="671"/>
                    <a:pt x="3511" y="716"/>
                    <a:pt x="3511" y="764"/>
                  </a:cubicBezTo>
                  <a:lnTo>
                    <a:pt x="3511" y="987"/>
                  </a:lnTo>
                  <a:cubicBezTo>
                    <a:pt x="3800" y="1079"/>
                    <a:pt x="4072" y="1202"/>
                    <a:pt x="4320" y="1361"/>
                  </a:cubicBezTo>
                  <a:close/>
                  <a:moveTo>
                    <a:pt x="2820" y="3484"/>
                  </a:moveTo>
                  <a:cubicBezTo>
                    <a:pt x="1775" y="3217"/>
                    <a:pt x="1517" y="3088"/>
                    <a:pt x="1517" y="2691"/>
                  </a:cubicBezTo>
                  <a:lnTo>
                    <a:pt x="1517" y="2673"/>
                  </a:lnTo>
                  <a:cubicBezTo>
                    <a:pt x="1517" y="2380"/>
                    <a:pt x="1784" y="2147"/>
                    <a:pt x="2294" y="2147"/>
                  </a:cubicBezTo>
                  <a:cubicBezTo>
                    <a:pt x="2708" y="2147"/>
                    <a:pt x="3122" y="2294"/>
                    <a:pt x="3562" y="2553"/>
                  </a:cubicBezTo>
                  <a:cubicBezTo>
                    <a:pt x="3665" y="2613"/>
                    <a:pt x="3769" y="2648"/>
                    <a:pt x="3899" y="2648"/>
                  </a:cubicBezTo>
                  <a:cubicBezTo>
                    <a:pt x="4244" y="2648"/>
                    <a:pt x="4520" y="2380"/>
                    <a:pt x="4520" y="2035"/>
                  </a:cubicBezTo>
                  <a:cubicBezTo>
                    <a:pt x="4520" y="1777"/>
                    <a:pt x="4373" y="1594"/>
                    <a:pt x="4226" y="1509"/>
                  </a:cubicBezTo>
                  <a:cubicBezTo>
                    <a:pt x="3846" y="1267"/>
                    <a:pt x="3415" y="1107"/>
                    <a:pt x="2941" y="1029"/>
                  </a:cubicBezTo>
                  <a:lnTo>
                    <a:pt x="2941" y="575"/>
                  </a:lnTo>
                  <a:cubicBezTo>
                    <a:pt x="2941" y="257"/>
                    <a:pt x="2685" y="0"/>
                    <a:pt x="2367" y="0"/>
                  </a:cubicBezTo>
                  <a:cubicBezTo>
                    <a:pt x="2049" y="0"/>
                    <a:pt x="1792" y="257"/>
                    <a:pt x="1792" y="575"/>
                  </a:cubicBezTo>
                  <a:lnTo>
                    <a:pt x="1792" y="1025"/>
                  </a:lnTo>
                  <a:cubicBezTo>
                    <a:pt x="840" y="1201"/>
                    <a:pt x="198" y="1860"/>
                    <a:pt x="198" y="2794"/>
                  </a:cubicBezTo>
                  <a:lnTo>
                    <a:pt x="198" y="2812"/>
                  </a:lnTo>
                  <a:cubicBezTo>
                    <a:pt x="198" y="4011"/>
                    <a:pt x="983" y="4348"/>
                    <a:pt x="2199" y="4658"/>
                  </a:cubicBezTo>
                  <a:cubicBezTo>
                    <a:pt x="3208" y="4918"/>
                    <a:pt x="3415" y="5090"/>
                    <a:pt x="3415" y="5426"/>
                  </a:cubicBezTo>
                  <a:lnTo>
                    <a:pt x="3415" y="5443"/>
                  </a:lnTo>
                  <a:cubicBezTo>
                    <a:pt x="3415" y="5797"/>
                    <a:pt x="3087" y="6012"/>
                    <a:pt x="2544" y="6012"/>
                  </a:cubicBezTo>
                  <a:cubicBezTo>
                    <a:pt x="1957" y="6012"/>
                    <a:pt x="1457" y="5805"/>
                    <a:pt x="999" y="5469"/>
                  </a:cubicBezTo>
                  <a:cubicBezTo>
                    <a:pt x="913" y="5409"/>
                    <a:pt x="793" y="5349"/>
                    <a:pt x="621" y="5349"/>
                  </a:cubicBezTo>
                  <a:cubicBezTo>
                    <a:pt x="275" y="5349"/>
                    <a:pt x="0" y="5616"/>
                    <a:pt x="0" y="5961"/>
                  </a:cubicBezTo>
                  <a:cubicBezTo>
                    <a:pt x="0" y="6168"/>
                    <a:pt x="103" y="6358"/>
                    <a:pt x="250" y="6461"/>
                  </a:cubicBezTo>
                  <a:cubicBezTo>
                    <a:pt x="717" y="6796"/>
                    <a:pt x="1247" y="7008"/>
                    <a:pt x="1792" y="7111"/>
                  </a:cubicBezTo>
                  <a:lnTo>
                    <a:pt x="1792" y="7586"/>
                  </a:lnTo>
                  <a:cubicBezTo>
                    <a:pt x="1792" y="7903"/>
                    <a:pt x="2049" y="8160"/>
                    <a:pt x="2367" y="8160"/>
                  </a:cubicBezTo>
                  <a:cubicBezTo>
                    <a:pt x="2684" y="8160"/>
                    <a:pt x="2941" y="7903"/>
                    <a:pt x="2941" y="7586"/>
                  </a:cubicBezTo>
                  <a:lnTo>
                    <a:pt x="2941" y="7158"/>
                  </a:lnTo>
                  <a:cubicBezTo>
                    <a:pt x="4013" y="7025"/>
                    <a:pt x="4735" y="6378"/>
                    <a:pt x="4735" y="5314"/>
                  </a:cubicBezTo>
                  <a:lnTo>
                    <a:pt x="4735" y="5296"/>
                  </a:lnTo>
                  <a:cubicBezTo>
                    <a:pt x="4735" y="4244"/>
                    <a:pt x="4044" y="3804"/>
                    <a:pt x="2820" y="34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40" tIns="45720" rIns="91440" bIns="45720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1647118" y="908813"/>
            <a:ext cx="2037186" cy="1244895"/>
            <a:chOff x="673100" y="3812589"/>
            <a:chExt cx="2037186" cy="1244895"/>
          </a:xfrm>
        </p:grpSpPr>
        <p:sp>
          <p:nvSpPr>
            <p:cNvPr id="116" name="淘宝-想搞设计PPT(倒卖必究)-116"/>
            <p:cNvSpPr/>
            <p:nvPr/>
          </p:nvSpPr>
          <p:spPr bwMode="auto">
            <a:xfrm>
              <a:off x="673100" y="4193499"/>
              <a:ext cx="2037186" cy="863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归纳一下简单文字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做个简要描述即可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7" name="淘宝-想搞设计PPT(倒卖必究)-117"/>
            <p:cNvSpPr txBox="1"/>
            <p:nvPr/>
          </p:nvSpPr>
          <p:spPr bwMode="auto">
            <a:xfrm>
              <a:off x="813805" y="3812589"/>
              <a:ext cx="1755776" cy="38091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000" b="1" spc="100" dirty="0">
                  <a:solidFill>
                    <a:srgbClr val="04559D"/>
                  </a:solidFill>
                </a:rPr>
                <a:t>关键词</a:t>
              </a:r>
              <a:endParaRPr lang="en-US" altLang="zh-CN" sz="2000" b="1" spc="100" dirty="0">
                <a:solidFill>
                  <a:srgbClr val="A3010B"/>
                </a:solidFill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684916" y="908813"/>
            <a:ext cx="2037186" cy="1244895"/>
            <a:chOff x="673100" y="3812589"/>
            <a:chExt cx="2037186" cy="1244895"/>
          </a:xfrm>
        </p:grpSpPr>
        <p:sp>
          <p:nvSpPr>
            <p:cNvPr id="119" name="淘宝-想搞设计PPT(倒卖必究)-119"/>
            <p:cNvSpPr/>
            <p:nvPr/>
          </p:nvSpPr>
          <p:spPr bwMode="auto">
            <a:xfrm>
              <a:off x="673100" y="4193499"/>
              <a:ext cx="2037186" cy="863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归纳一下简单文字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做个简要描述即可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0" name="淘宝-想搞设计PPT(倒卖必究)-120"/>
            <p:cNvSpPr txBox="1"/>
            <p:nvPr/>
          </p:nvSpPr>
          <p:spPr bwMode="auto">
            <a:xfrm>
              <a:off x="813805" y="3812589"/>
              <a:ext cx="1755776" cy="38091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000" b="1" spc="100" dirty="0">
                  <a:solidFill>
                    <a:srgbClr val="04559D"/>
                  </a:solidFill>
                </a:rPr>
                <a:t>关键词</a:t>
              </a:r>
              <a:endParaRPr lang="en-US" altLang="zh-CN" sz="2000" b="1" spc="100" dirty="0">
                <a:solidFill>
                  <a:srgbClr val="A3010B"/>
                </a:solidFill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3752083" y="5238265"/>
            <a:ext cx="2037186" cy="1244895"/>
            <a:chOff x="673100" y="3812589"/>
            <a:chExt cx="2037186" cy="1244895"/>
          </a:xfrm>
        </p:grpSpPr>
        <p:sp>
          <p:nvSpPr>
            <p:cNvPr id="122" name="淘宝-想搞设计PPT(倒卖必究)-122"/>
            <p:cNvSpPr/>
            <p:nvPr/>
          </p:nvSpPr>
          <p:spPr bwMode="auto">
            <a:xfrm>
              <a:off x="673100" y="4193499"/>
              <a:ext cx="2037186" cy="863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归纳一下简单文字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做个简要描述即可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3" name="淘宝-想搞设计PPT(倒卖必究)-123"/>
            <p:cNvSpPr txBox="1"/>
            <p:nvPr/>
          </p:nvSpPr>
          <p:spPr bwMode="auto">
            <a:xfrm>
              <a:off x="813805" y="3812589"/>
              <a:ext cx="1755776" cy="38091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000" b="1" spc="100" dirty="0">
                  <a:solidFill>
                    <a:srgbClr val="04559D"/>
                  </a:solidFill>
                </a:rPr>
                <a:t>关键词</a:t>
              </a:r>
              <a:endParaRPr lang="en-US" altLang="zh-CN" sz="2000" b="1" spc="100" dirty="0">
                <a:solidFill>
                  <a:srgbClr val="A3010B"/>
                </a:solidFill>
              </a:endParaRPr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7221114" y="5238265"/>
            <a:ext cx="2037186" cy="1244895"/>
            <a:chOff x="673100" y="3812589"/>
            <a:chExt cx="2037186" cy="1244895"/>
          </a:xfrm>
        </p:grpSpPr>
        <p:sp>
          <p:nvSpPr>
            <p:cNvPr id="125" name="淘宝-想搞设计PPT(倒卖必究)-125"/>
            <p:cNvSpPr/>
            <p:nvPr/>
          </p:nvSpPr>
          <p:spPr bwMode="auto">
            <a:xfrm>
              <a:off x="673100" y="4193499"/>
              <a:ext cx="2037186" cy="863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归纳一下简单文字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做个简要描述即可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6" name="淘宝-想搞设计PPT(倒卖必究)-126"/>
            <p:cNvSpPr txBox="1"/>
            <p:nvPr/>
          </p:nvSpPr>
          <p:spPr bwMode="auto">
            <a:xfrm>
              <a:off x="813805" y="3812589"/>
              <a:ext cx="1755776" cy="38091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000" b="1" spc="100" dirty="0">
                  <a:solidFill>
                    <a:srgbClr val="04559D"/>
                  </a:solidFill>
                </a:rPr>
                <a:t>关键词</a:t>
              </a:r>
              <a:endParaRPr lang="en-US" altLang="zh-CN" sz="2000" b="1" spc="100" dirty="0">
                <a:solidFill>
                  <a:srgbClr val="A3010B"/>
                </a:solidFill>
              </a:endParaRPr>
            </a:p>
          </p:txBody>
        </p:sp>
      </p:grpSp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6E220ADA-5864-14AB-5FEB-FA8CB61F4147}"/>
              </a:ext>
            </a:extLst>
          </p:cNvPr>
          <p:cNvGrpSpPr/>
          <p:nvPr/>
        </p:nvGrpSpPr>
        <p:grpSpPr>
          <a:xfrm>
            <a:off x="307394" y="147389"/>
            <a:ext cx="11345635" cy="673349"/>
            <a:chOff x="307394" y="147389"/>
            <a:chExt cx="11345635" cy="673349"/>
          </a:xfrm>
        </p:grpSpPr>
        <p:sp>
          <p:nvSpPr>
            <p:cNvPr id="164" name="淘宝-想搞设计PPT(倒卖必究)-164">
              <a:extLst>
                <a:ext uri="{FF2B5EF4-FFF2-40B4-BE49-F238E27FC236}">
                  <a16:creationId xmlns:a16="http://schemas.microsoft.com/office/drawing/2014/main" id="{C53C317E-E4A4-3DAC-2A98-78CEEE0CF52C}"/>
                </a:ext>
              </a:extLst>
            </p:cNvPr>
            <p:cNvSpPr/>
            <p:nvPr/>
          </p:nvSpPr>
          <p:spPr>
            <a:xfrm>
              <a:off x="307394" y="147389"/>
              <a:ext cx="594613" cy="594613"/>
            </a:xfrm>
            <a:prstGeom prst="ellipse">
              <a:avLst/>
            </a:prstGeom>
            <a:solidFill>
              <a:srgbClr val="A4C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5" name="淘宝-想搞设计PPT(倒卖必究)-165">
              <a:extLst>
                <a:ext uri="{FF2B5EF4-FFF2-40B4-BE49-F238E27FC236}">
                  <a16:creationId xmlns:a16="http://schemas.microsoft.com/office/drawing/2014/main" id="{84E5F74F-B18C-6593-24FC-C49979352B14}"/>
                </a:ext>
              </a:extLst>
            </p:cNvPr>
            <p:cNvSpPr txBox="1">
              <a:spLocks/>
            </p:cNvSpPr>
            <p:nvPr/>
          </p:nvSpPr>
          <p:spPr>
            <a:xfrm>
              <a:off x="902007" y="242680"/>
              <a:ext cx="7282912" cy="523220"/>
            </a:xfrm>
            <a:prstGeom prst="rect">
              <a:avLst/>
            </a:prstGeom>
          </p:spPr>
          <p:txBody>
            <a:bodyPr vert="horz" lIns="91440" tIns="45720" rIns="91440" bIns="0" rtlCol="0" anchor="b" anchorCtr="0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800" b="1" kern="1200" spc="100" baseline="0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  <a:cs typeface="+mn-cs"/>
                </a:defRPr>
              </a:lvl1pPr>
            </a:lstStyle>
            <a:p>
              <a:r>
                <a:rPr lang="zh-CN" altLang="en-US" dirty="0">
                  <a:solidFill/>
                </a:rPr>
                <a:t>单击此处输入标题</a:t>
              </a:r>
            </a:p>
          </p:txBody>
        </p:sp>
        <p:pic>
          <p:nvPicPr>
            <p:cNvPr id="170" name="Picture 169" descr="华中科技大学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88510" y="147389"/>
              <a:ext cx="1764519" cy="387563"/>
            </a:xfrm>
            <a:prstGeom prst="rect">
              <a:avLst/>
            </a:prstGeom>
          </p:spPr>
        </p:pic>
        <p:sp>
          <p:nvSpPr>
            <p:cNvPr id="167" name="淘宝-想搞设计PPT(倒卖必究)-167">
              <a:extLst>
                <a:ext uri="{FF2B5EF4-FFF2-40B4-BE49-F238E27FC236}">
                  <a16:creationId xmlns:a16="http://schemas.microsoft.com/office/drawing/2014/main" id="{7D264C89-401D-3855-6792-DE0962DDEF20}"/>
                </a:ext>
              </a:extLst>
            </p:cNvPr>
            <p:cNvSpPr/>
            <p:nvPr/>
          </p:nvSpPr>
          <p:spPr>
            <a:xfrm>
              <a:off x="660400" y="814388"/>
              <a:ext cx="10858500" cy="6350"/>
            </a:xfrm>
            <a:custGeom>
              <a:avLst/>
              <a:gdLst>
                <a:gd name="connsiteX0" fmla="*/ 0 w 10858500"/>
                <a:gd name="connsiteY0" fmla="*/ 0 h 6350"/>
                <a:gd name="connsiteX1" fmla="*/ 10858500 w 10858500"/>
                <a:gd name="connsiteY1" fmla="*/ 0 h 6350"/>
                <a:gd name="connsiteX2" fmla="*/ 10858500 w 10858500"/>
                <a:gd name="connsiteY2" fmla="*/ 6350 h 6350"/>
                <a:gd name="connsiteX3" fmla="*/ 0 w 10858500"/>
                <a:gd name="connsiteY3" fmla="*/ 6350 h 6350"/>
                <a:gd name="connsiteX4" fmla="*/ 0 w 10858500"/>
                <a:gd name="connsiteY4" fmla="*/ 0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58500" h="6350">
                  <a:moveTo>
                    <a:pt x="0" y="0"/>
                  </a:moveTo>
                  <a:lnTo>
                    <a:pt x="10858500" y="0"/>
                  </a:lnTo>
                  <a:lnTo>
                    <a:pt x="10858500" y="6350"/>
                  </a:lnTo>
                  <a:lnTo>
                    <a:pt x="0" y="6350"/>
                  </a:lnTo>
                  <a:lnTo>
                    <a:pt x="0" y="0"/>
                  </a:lnTo>
                </a:path>
              </a:pathLst>
            </a:custGeom>
            <a:solidFill>
              <a:srgbClr val="0671D2"/>
            </a:solidFill>
            <a:ln w="127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8" name="淘宝-想搞设计PPT(倒卖必究)-168">
            <a:extLst>
              <a:ext uri="{FF2B5EF4-FFF2-40B4-BE49-F238E27FC236}">
                <a16:creationId xmlns:a16="http://schemas.microsoft.com/office/drawing/2014/main" id="{70DDFF02-AA2D-04D2-6921-172D710726D3}"/>
              </a:ext>
            </a:extLst>
          </p:cNvPr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045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9" name="淘宝-想搞设计PPT(倒卖必究)-169">
            <a:extLst>
              <a:ext uri="{FF2B5EF4-FFF2-40B4-BE49-F238E27FC236}">
                <a16:creationId xmlns:a16="http://schemas.microsoft.com/office/drawing/2014/main" id="{0B82319B-B10D-0568-499A-5D9F058B05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62" y="4779261"/>
            <a:ext cx="2063898" cy="110320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淘宝-想搞设计PPT(倒卖必究)-7"/>
          <p:cNvGraphicFramePr/>
          <p:nvPr>
            <p:extLst>
              <p:ext uri="{D42A27DB-BD31-4B8C-83A1-F6EECF244321}">
                <p14:modId xmlns:p14="http://schemas.microsoft.com/office/powerpoint/2010/main" val="2509139560"/>
              </p:ext>
            </p:extLst>
          </p:nvPr>
        </p:nvGraphicFramePr>
        <p:xfrm>
          <a:off x="660400" y="1205541"/>
          <a:ext cx="10858500" cy="17998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678858" y="2988655"/>
            <a:ext cx="2036207" cy="2898775"/>
            <a:chOff x="678858" y="3102955"/>
            <a:chExt cx="2036207" cy="2898775"/>
          </a:xfrm>
        </p:grpSpPr>
        <p:sp>
          <p:nvSpPr>
            <p:cNvPr id="9" name="淘宝-想搞设计PPT(倒卖必究)-9"/>
            <p:cNvSpPr/>
            <p:nvPr/>
          </p:nvSpPr>
          <p:spPr>
            <a:xfrm>
              <a:off x="1516961" y="3734441"/>
              <a:ext cx="360000" cy="72000"/>
            </a:xfrm>
            <a:prstGeom prst="rect">
              <a:avLst/>
            </a:prstGeom>
            <a:solidFill>
              <a:srgbClr val="0671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/>
              <a:endParaRPr lang="zh-CN" altLang="en-US"/>
            </a:p>
          </p:txBody>
        </p:sp>
        <p:sp>
          <p:nvSpPr>
            <p:cNvPr id="10" name="淘宝-想搞设计PPT(倒卖必究)-10"/>
            <p:cNvSpPr txBox="1"/>
            <p:nvPr/>
          </p:nvSpPr>
          <p:spPr>
            <a:xfrm>
              <a:off x="754396" y="3102955"/>
              <a:ext cx="1885132" cy="400110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/>
            <a:p>
              <a:pPr algn="ctr"/>
              <a:r>
                <a:rPr lang="zh-CN" altLang="en-US" sz="2000" b="1" spc="100" dirty="0">
                  <a:solidFill>
                    <a:srgbClr val="04559D"/>
                  </a:solidFill>
                </a:rPr>
                <a:t>红色的是已完成</a:t>
              </a:r>
            </a:p>
          </p:txBody>
        </p:sp>
        <p:sp>
          <p:nvSpPr>
            <p:cNvPr id="11" name="淘宝-想搞设计PPT(倒卖必究)-11"/>
            <p:cNvSpPr txBox="1"/>
            <p:nvPr/>
          </p:nvSpPr>
          <p:spPr>
            <a:xfrm>
              <a:off x="678858" y="4037818"/>
              <a:ext cx="2036207" cy="196391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rm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选中上方进度条，然后在工具栏</a:t>
              </a:r>
              <a:r>
                <a:rPr lang="en-US" altLang="zh-CN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[</a:t>
              </a:r>
              <a:r>
                <a:rPr lang="zh-CN" altLang="en-US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图表工具</a:t>
              </a:r>
              <a:r>
                <a:rPr lang="en-US" altLang="zh-CN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]</a:t>
              </a:r>
              <a:r>
                <a:rPr lang="zh-CN" altLang="en-US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选择</a:t>
              </a:r>
              <a:r>
                <a:rPr lang="en-US" altLang="zh-CN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[</a:t>
              </a:r>
              <a:r>
                <a:rPr lang="zh-CN" altLang="en-US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设计</a:t>
              </a:r>
              <a:r>
                <a:rPr lang="en-US" altLang="zh-CN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]</a:t>
              </a:r>
              <a:r>
                <a:rPr lang="zh-CN" altLang="en-US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标签，然后点击</a:t>
              </a:r>
              <a:r>
                <a:rPr lang="en-US" altLang="zh-CN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[</a:t>
              </a:r>
              <a:r>
                <a:rPr lang="zh-CN" altLang="en-US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编辑数据</a:t>
              </a:r>
              <a:r>
                <a:rPr lang="en-US" altLang="zh-CN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]</a:t>
              </a:r>
              <a:r>
                <a:rPr lang="zh-CN" altLang="en-US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即可对进度条进行调整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611550" y="2988655"/>
            <a:ext cx="2036207" cy="2898775"/>
            <a:chOff x="3611550" y="3102955"/>
            <a:chExt cx="2036207" cy="2898775"/>
          </a:xfrm>
        </p:grpSpPr>
        <p:sp>
          <p:nvSpPr>
            <p:cNvPr id="14" name="淘宝-想搞设计PPT(倒卖必究)-14"/>
            <p:cNvSpPr/>
            <p:nvPr/>
          </p:nvSpPr>
          <p:spPr>
            <a:xfrm>
              <a:off x="4449653" y="3734441"/>
              <a:ext cx="360000" cy="72000"/>
            </a:xfrm>
            <a:prstGeom prst="rect">
              <a:avLst/>
            </a:prstGeom>
            <a:solidFill>
              <a:srgbClr val="0671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/>
              <a:endParaRPr lang="zh-CN" altLang="en-US"/>
            </a:p>
          </p:txBody>
        </p:sp>
        <p:sp>
          <p:nvSpPr>
            <p:cNvPr id="15" name="淘宝-想搞设计PPT(倒卖必究)-15"/>
            <p:cNvSpPr txBox="1"/>
            <p:nvPr/>
          </p:nvSpPr>
          <p:spPr>
            <a:xfrm>
              <a:off x="3687088" y="3102955"/>
              <a:ext cx="1885132" cy="400110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/>
            <a:p>
              <a:pPr algn="ctr"/>
              <a:r>
                <a:rPr lang="zh-CN" altLang="en-US" sz="2000" b="1" spc="100" dirty="0">
                  <a:solidFill>
                    <a:srgbClr val="04559D"/>
                  </a:solidFill>
                </a:rPr>
                <a:t>红色的是已完成</a:t>
              </a:r>
            </a:p>
          </p:txBody>
        </p:sp>
        <p:sp>
          <p:nvSpPr>
            <p:cNvPr id="16" name="淘宝-想搞设计PPT(倒卖必究)-16"/>
            <p:cNvSpPr txBox="1"/>
            <p:nvPr/>
          </p:nvSpPr>
          <p:spPr>
            <a:xfrm>
              <a:off x="3611550" y="4037818"/>
              <a:ext cx="2036207" cy="196391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rm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选中上方进度条，然后在工具栏</a:t>
              </a:r>
              <a:r>
                <a:rPr lang="en-US" altLang="zh-CN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[</a:t>
              </a:r>
              <a:r>
                <a:rPr lang="zh-CN" altLang="en-US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图表工具</a:t>
              </a:r>
              <a:r>
                <a:rPr lang="en-US" altLang="zh-CN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]</a:t>
              </a:r>
              <a:r>
                <a:rPr lang="zh-CN" altLang="en-US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选择</a:t>
              </a:r>
              <a:r>
                <a:rPr lang="en-US" altLang="zh-CN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[</a:t>
              </a:r>
              <a:r>
                <a:rPr lang="zh-CN" altLang="en-US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设计</a:t>
              </a:r>
              <a:r>
                <a:rPr lang="en-US" altLang="zh-CN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]</a:t>
              </a:r>
              <a:r>
                <a:rPr lang="zh-CN" altLang="en-US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标签，然后点击</a:t>
              </a:r>
              <a:r>
                <a:rPr lang="en-US" altLang="zh-CN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[</a:t>
              </a:r>
              <a:r>
                <a:rPr lang="zh-CN" altLang="en-US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编辑数据</a:t>
              </a:r>
              <a:r>
                <a:rPr lang="en-US" altLang="zh-CN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]</a:t>
              </a:r>
              <a:r>
                <a:rPr lang="zh-CN" altLang="en-US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即可对进度条进行调整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544242" y="2988655"/>
            <a:ext cx="2036207" cy="2898775"/>
            <a:chOff x="6544242" y="3102955"/>
            <a:chExt cx="2036207" cy="2898775"/>
          </a:xfrm>
        </p:grpSpPr>
        <p:sp>
          <p:nvSpPr>
            <p:cNvPr id="18" name="淘宝-想搞设计PPT(倒卖必究)-18"/>
            <p:cNvSpPr/>
            <p:nvPr/>
          </p:nvSpPr>
          <p:spPr>
            <a:xfrm>
              <a:off x="7382345" y="3734441"/>
              <a:ext cx="360000" cy="7200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/>
              <a:endParaRPr lang="zh-CN" altLang="en-US"/>
            </a:p>
          </p:txBody>
        </p:sp>
        <p:sp>
          <p:nvSpPr>
            <p:cNvPr id="19" name="淘宝-想搞设计PPT(倒卖必究)-19"/>
            <p:cNvSpPr txBox="1"/>
            <p:nvPr/>
          </p:nvSpPr>
          <p:spPr>
            <a:xfrm>
              <a:off x="6619780" y="3102955"/>
              <a:ext cx="1885131" cy="400110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/>
            <a:p>
              <a:pPr algn="ctr"/>
              <a:r>
                <a:rPr lang="zh-CN" altLang="en-US" sz="2000" b="1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灰色的是未完成</a:t>
              </a:r>
            </a:p>
          </p:txBody>
        </p:sp>
        <p:sp>
          <p:nvSpPr>
            <p:cNvPr id="20" name="淘宝-想搞设计PPT(倒卖必究)-20"/>
            <p:cNvSpPr txBox="1"/>
            <p:nvPr/>
          </p:nvSpPr>
          <p:spPr>
            <a:xfrm>
              <a:off x="6544242" y="4037818"/>
              <a:ext cx="2036207" cy="196391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rm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600" spc="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选中上方进度条，然后在工具栏</a:t>
              </a:r>
              <a:r>
                <a:rPr lang="en-US" altLang="zh-CN" sz="1600" spc="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[</a:t>
              </a:r>
              <a:r>
                <a:rPr lang="zh-CN" altLang="en-US" sz="1600" spc="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图表工具</a:t>
              </a:r>
              <a:r>
                <a:rPr lang="en-US" altLang="zh-CN" sz="1600" spc="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]</a:t>
              </a:r>
              <a:r>
                <a:rPr lang="zh-CN" altLang="en-US" sz="1600" spc="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选择</a:t>
              </a:r>
              <a:r>
                <a:rPr lang="en-US" altLang="zh-CN" sz="1600" spc="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[</a:t>
              </a:r>
              <a:r>
                <a:rPr lang="zh-CN" altLang="en-US" sz="1600" spc="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设计</a:t>
              </a:r>
              <a:r>
                <a:rPr lang="en-US" altLang="zh-CN" sz="1600" spc="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]</a:t>
              </a:r>
              <a:r>
                <a:rPr lang="zh-CN" altLang="en-US" sz="1600" spc="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标签，然后点击</a:t>
              </a:r>
              <a:r>
                <a:rPr lang="en-US" altLang="zh-CN" sz="1600" spc="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[</a:t>
              </a:r>
              <a:r>
                <a:rPr lang="zh-CN" altLang="en-US" sz="1600" spc="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编辑数据</a:t>
              </a:r>
              <a:r>
                <a:rPr lang="en-US" altLang="zh-CN" sz="1600" spc="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]</a:t>
              </a:r>
              <a:r>
                <a:rPr lang="zh-CN" altLang="en-US" sz="1600" spc="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即可对进度条进行调整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476935" y="2988655"/>
            <a:ext cx="2036207" cy="2898775"/>
            <a:chOff x="9476935" y="3102955"/>
            <a:chExt cx="2036207" cy="2898775"/>
          </a:xfrm>
        </p:grpSpPr>
        <p:sp>
          <p:nvSpPr>
            <p:cNvPr id="22" name="淘宝-想搞设计PPT(倒卖必究)-22"/>
            <p:cNvSpPr/>
            <p:nvPr/>
          </p:nvSpPr>
          <p:spPr>
            <a:xfrm>
              <a:off x="10315038" y="3734441"/>
              <a:ext cx="360000" cy="7200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/>
              <a:endParaRPr lang="zh-CN" altLang="en-US"/>
            </a:p>
          </p:txBody>
        </p:sp>
        <p:sp>
          <p:nvSpPr>
            <p:cNvPr id="23" name="淘宝-想搞设计PPT(倒卖必究)-23"/>
            <p:cNvSpPr txBox="1"/>
            <p:nvPr/>
          </p:nvSpPr>
          <p:spPr>
            <a:xfrm>
              <a:off x="9552473" y="3102955"/>
              <a:ext cx="1885132" cy="400110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/>
            <a:p>
              <a:pPr algn="ctr"/>
              <a:r>
                <a:rPr lang="zh-CN" altLang="en-US" sz="2000" b="1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灰色的是未完成</a:t>
              </a:r>
            </a:p>
          </p:txBody>
        </p:sp>
        <p:sp>
          <p:nvSpPr>
            <p:cNvPr id="24" name="淘宝-想搞设计PPT(倒卖必究)-24"/>
            <p:cNvSpPr txBox="1"/>
            <p:nvPr/>
          </p:nvSpPr>
          <p:spPr>
            <a:xfrm>
              <a:off x="9476935" y="4037818"/>
              <a:ext cx="2036207" cy="196391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rm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600" spc="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选中上方进度条，然后在工具栏</a:t>
              </a:r>
              <a:r>
                <a:rPr lang="en-US" altLang="zh-CN" sz="1600" spc="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[</a:t>
              </a:r>
              <a:r>
                <a:rPr lang="zh-CN" altLang="en-US" sz="1600" spc="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图表工具</a:t>
              </a:r>
              <a:r>
                <a:rPr lang="en-US" altLang="zh-CN" sz="1600" spc="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]</a:t>
              </a:r>
              <a:r>
                <a:rPr lang="zh-CN" altLang="en-US" sz="1600" spc="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选择</a:t>
              </a:r>
              <a:r>
                <a:rPr lang="en-US" altLang="zh-CN" sz="1600" spc="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[</a:t>
              </a:r>
              <a:r>
                <a:rPr lang="zh-CN" altLang="en-US" sz="1600" spc="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设计</a:t>
              </a:r>
              <a:r>
                <a:rPr lang="en-US" altLang="zh-CN" sz="1600" spc="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]</a:t>
              </a:r>
              <a:r>
                <a:rPr lang="zh-CN" altLang="en-US" sz="1600" spc="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标签，然后点击</a:t>
              </a:r>
              <a:r>
                <a:rPr lang="en-US" altLang="zh-CN" sz="1600" spc="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[</a:t>
              </a:r>
              <a:r>
                <a:rPr lang="zh-CN" altLang="en-US" sz="1600" spc="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编辑数据</a:t>
              </a:r>
              <a:r>
                <a:rPr lang="en-US" altLang="zh-CN" sz="1600" spc="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]</a:t>
              </a:r>
              <a:r>
                <a:rPr lang="zh-CN" altLang="en-US" sz="1600" spc="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即可对进度条进行调整</a:t>
              </a: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08273D5E-8CC4-2558-69F5-8E7F69F96DA0}"/>
              </a:ext>
            </a:extLst>
          </p:cNvPr>
          <p:cNvGrpSpPr/>
          <p:nvPr/>
        </p:nvGrpSpPr>
        <p:grpSpPr>
          <a:xfrm>
            <a:off x="307394" y="147389"/>
            <a:ext cx="11345635" cy="673349"/>
            <a:chOff x="307394" y="147389"/>
            <a:chExt cx="11345635" cy="673349"/>
          </a:xfrm>
        </p:grpSpPr>
        <p:sp>
          <p:nvSpPr>
            <p:cNvPr id="71" name="淘宝-想搞设计PPT(倒卖必究)-71">
              <a:extLst>
                <a:ext uri="{FF2B5EF4-FFF2-40B4-BE49-F238E27FC236}">
                  <a16:creationId xmlns:a16="http://schemas.microsoft.com/office/drawing/2014/main" id="{0E8F7A1E-DECC-67D2-F645-1416F211A064}"/>
                </a:ext>
              </a:extLst>
            </p:cNvPr>
            <p:cNvSpPr/>
            <p:nvPr/>
          </p:nvSpPr>
          <p:spPr>
            <a:xfrm>
              <a:off x="307394" y="147389"/>
              <a:ext cx="594613" cy="594613"/>
            </a:xfrm>
            <a:prstGeom prst="ellipse">
              <a:avLst/>
            </a:prstGeom>
            <a:solidFill>
              <a:srgbClr val="A4C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淘宝-想搞设计PPT(倒卖必究)-72">
              <a:extLst>
                <a:ext uri="{FF2B5EF4-FFF2-40B4-BE49-F238E27FC236}">
                  <a16:creationId xmlns:a16="http://schemas.microsoft.com/office/drawing/2014/main" id="{B7742465-6182-4D95-8305-72089BC5BDB3}"/>
                </a:ext>
              </a:extLst>
            </p:cNvPr>
            <p:cNvSpPr txBox="1">
              <a:spLocks/>
            </p:cNvSpPr>
            <p:nvPr/>
          </p:nvSpPr>
          <p:spPr>
            <a:xfrm>
              <a:off x="902007" y="242680"/>
              <a:ext cx="7282912" cy="523220"/>
            </a:xfrm>
            <a:prstGeom prst="rect">
              <a:avLst/>
            </a:prstGeom>
          </p:spPr>
          <p:txBody>
            <a:bodyPr vert="horz" lIns="91440" tIns="45720" rIns="91440" bIns="0" rtlCol="0" anchor="b" anchorCtr="0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800" b="1" kern="1200" spc="100" baseline="0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  <a:cs typeface="+mn-cs"/>
                </a:defRPr>
              </a:lvl1pPr>
            </a:lstStyle>
            <a:p>
              <a:r>
                <a:rPr lang="zh-CN" altLang="en-US" dirty="0">
                  <a:solidFill/>
                </a:rPr>
                <a:t>单击此处输入标题</a:t>
              </a:r>
            </a:p>
          </p:txBody>
        </p:sp>
        <p:pic>
          <p:nvPicPr>
            <p:cNvPr id="76" name="Picture 75" descr="华中科技大学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88510" y="147389"/>
              <a:ext cx="1764519" cy="387563"/>
            </a:xfrm>
            <a:prstGeom prst="rect">
              <a:avLst/>
            </a:prstGeom>
          </p:spPr>
        </p:pic>
        <p:sp>
          <p:nvSpPr>
            <p:cNvPr id="74" name="淘宝-想搞设计PPT(倒卖必究)-74">
              <a:extLst>
                <a:ext uri="{FF2B5EF4-FFF2-40B4-BE49-F238E27FC236}">
                  <a16:creationId xmlns:a16="http://schemas.microsoft.com/office/drawing/2014/main" id="{56DD9A84-707F-487C-799F-07855147FF91}"/>
                </a:ext>
              </a:extLst>
            </p:cNvPr>
            <p:cNvSpPr/>
            <p:nvPr/>
          </p:nvSpPr>
          <p:spPr>
            <a:xfrm>
              <a:off x="660400" y="814388"/>
              <a:ext cx="10858500" cy="6350"/>
            </a:xfrm>
            <a:custGeom>
              <a:avLst/>
              <a:gdLst>
                <a:gd name="connsiteX0" fmla="*/ 0 w 10858500"/>
                <a:gd name="connsiteY0" fmla="*/ 0 h 6350"/>
                <a:gd name="connsiteX1" fmla="*/ 10858500 w 10858500"/>
                <a:gd name="connsiteY1" fmla="*/ 0 h 6350"/>
                <a:gd name="connsiteX2" fmla="*/ 10858500 w 10858500"/>
                <a:gd name="connsiteY2" fmla="*/ 6350 h 6350"/>
                <a:gd name="connsiteX3" fmla="*/ 0 w 10858500"/>
                <a:gd name="connsiteY3" fmla="*/ 6350 h 6350"/>
                <a:gd name="connsiteX4" fmla="*/ 0 w 10858500"/>
                <a:gd name="connsiteY4" fmla="*/ 0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58500" h="6350">
                  <a:moveTo>
                    <a:pt x="0" y="0"/>
                  </a:moveTo>
                  <a:lnTo>
                    <a:pt x="10858500" y="0"/>
                  </a:lnTo>
                  <a:lnTo>
                    <a:pt x="10858500" y="6350"/>
                  </a:lnTo>
                  <a:lnTo>
                    <a:pt x="0" y="6350"/>
                  </a:lnTo>
                  <a:lnTo>
                    <a:pt x="0" y="0"/>
                  </a:lnTo>
                </a:path>
              </a:pathLst>
            </a:custGeom>
            <a:solidFill>
              <a:srgbClr val="0671D2"/>
            </a:solidFill>
            <a:ln w="127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5" name="淘宝-想搞设计PPT(倒卖必究)-75">
            <a:extLst>
              <a:ext uri="{FF2B5EF4-FFF2-40B4-BE49-F238E27FC236}">
                <a16:creationId xmlns:a16="http://schemas.microsoft.com/office/drawing/2014/main" id="{B50DE4E3-0D8E-ED08-79E0-6C4E11DB2F8B}"/>
              </a:ext>
            </a:extLst>
          </p:cNvPr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045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/>
          <p:cNvGrpSpPr/>
          <p:nvPr/>
        </p:nvGrpSpPr>
        <p:grpSpPr>
          <a:xfrm>
            <a:off x="3499589" y="2192465"/>
            <a:ext cx="5192823" cy="2854070"/>
            <a:chOff x="4207164" y="1778250"/>
            <a:chExt cx="3775641" cy="2075161"/>
          </a:xfrm>
        </p:grpSpPr>
        <p:grpSp>
          <p:nvGrpSpPr>
            <p:cNvPr id="64" name="íś1îḓê"/>
            <p:cNvGrpSpPr/>
            <p:nvPr/>
          </p:nvGrpSpPr>
          <p:grpSpPr>
            <a:xfrm>
              <a:off x="4207164" y="1778250"/>
              <a:ext cx="3775641" cy="2075161"/>
              <a:chOff x="3848101" y="2174463"/>
              <a:chExt cx="4495801" cy="2470974"/>
            </a:xfrm>
          </p:grpSpPr>
          <p:sp>
            <p:nvSpPr>
              <p:cNvPr id="67" name="淘宝-想搞设计PPT(倒卖必究)-67"/>
              <p:cNvSpPr/>
              <p:nvPr/>
            </p:nvSpPr>
            <p:spPr>
              <a:xfrm>
                <a:off x="5873728" y="2174463"/>
                <a:ext cx="2470174" cy="2470974"/>
              </a:xfrm>
              <a:custGeom>
                <a:avLst/>
                <a:gdLst>
                  <a:gd name="connsiteX0" fmla="*/ 1484938 w 2970838"/>
                  <a:gd name="connsiteY0" fmla="*/ 0 h 2971800"/>
                  <a:gd name="connsiteX1" fmla="*/ 2970838 w 2970838"/>
                  <a:gd name="connsiteY1" fmla="*/ 1485900 h 2971800"/>
                  <a:gd name="connsiteX2" fmla="*/ 1484938 w 2970838"/>
                  <a:gd name="connsiteY2" fmla="*/ 2971800 h 2971800"/>
                  <a:gd name="connsiteX3" fmla="*/ 6710 w 2970838"/>
                  <a:gd name="connsiteY3" fmla="*/ 1637825 h 2971800"/>
                  <a:gd name="connsiteX4" fmla="*/ 0 w 2970838"/>
                  <a:gd name="connsiteY4" fmla="*/ 1504951 h 2971800"/>
                  <a:gd name="connsiteX5" fmla="*/ 533765 w 2970838"/>
                  <a:gd name="connsiteY5" fmla="*/ 1504951 h 2971800"/>
                  <a:gd name="connsiteX6" fmla="*/ 537719 w 2970838"/>
                  <a:gd name="connsiteY6" fmla="*/ 1583250 h 2971800"/>
                  <a:gd name="connsiteX7" fmla="*/ 1484938 w 2970838"/>
                  <a:gd name="connsiteY7" fmla="*/ 2438035 h 2971800"/>
                  <a:gd name="connsiteX8" fmla="*/ 2437073 w 2970838"/>
                  <a:gd name="connsiteY8" fmla="*/ 1485900 h 2971800"/>
                  <a:gd name="connsiteX9" fmla="*/ 1484938 w 2970838"/>
                  <a:gd name="connsiteY9" fmla="*/ 533765 h 2971800"/>
                  <a:gd name="connsiteX10" fmla="*/ 811677 w 2970838"/>
                  <a:gd name="connsiteY10" fmla="*/ 812639 h 2971800"/>
                  <a:gd name="connsiteX11" fmla="*/ 745820 w 2970838"/>
                  <a:gd name="connsiteY11" fmla="*/ 892459 h 2971800"/>
                  <a:gd name="connsiteX12" fmla="*/ 366414 w 2970838"/>
                  <a:gd name="connsiteY12" fmla="*/ 509846 h 2971800"/>
                  <a:gd name="connsiteX13" fmla="*/ 434248 w 2970838"/>
                  <a:gd name="connsiteY13" fmla="*/ 435210 h 2971800"/>
                  <a:gd name="connsiteX14" fmla="*/ 1484938 w 2970838"/>
                  <a:gd name="connsiteY14" fmla="*/ 0 h 2971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70838" h="2971800">
                    <a:moveTo>
                      <a:pt x="1484938" y="0"/>
                    </a:moveTo>
                    <a:cubicBezTo>
                      <a:pt x="2305578" y="0"/>
                      <a:pt x="2970838" y="665260"/>
                      <a:pt x="2970838" y="1485900"/>
                    </a:cubicBezTo>
                    <a:cubicBezTo>
                      <a:pt x="2970838" y="2306540"/>
                      <a:pt x="2305578" y="2971800"/>
                      <a:pt x="1484938" y="2971800"/>
                    </a:cubicBezTo>
                    <a:cubicBezTo>
                      <a:pt x="715588" y="2971800"/>
                      <a:pt x="82803" y="2387099"/>
                      <a:pt x="6710" y="1637825"/>
                    </a:cubicBezTo>
                    <a:lnTo>
                      <a:pt x="0" y="1504951"/>
                    </a:lnTo>
                    <a:lnTo>
                      <a:pt x="533765" y="1504951"/>
                    </a:lnTo>
                    <a:lnTo>
                      <a:pt x="537719" y="1583250"/>
                    </a:lnTo>
                    <a:cubicBezTo>
                      <a:pt x="586478" y="2063371"/>
                      <a:pt x="991954" y="2438035"/>
                      <a:pt x="1484938" y="2438035"/>
                    </a:cubicBezTo>
                    <a:cubicBezTo>
                      <a:pt x="2010788" y="2438035"/>
                      <a:pt x="2437073" y="2011750"/>
                      <a:pt x="2437073" y="1485900"/>
                    </a:cubicBezTo>
                    <a:cubicBezTo>
                      <a:pt x="2437073" y="960050"/>
                      <a:pt x="2010788" y="533765"/>
                      <a:pt x="1484938" y="533765"/>
                    </a:cubicBezTo>
                    <a:cubicBezTo>
                      <a:pt x="1222013" y="533765"/>
                      <a:pt x="983979" y="640336"/>
                      <a:pt x="811677" y="812639"/>
                    </a:cubicBezTo>
                    <a:lnTo>
                      <a:pt x="745820" y="892459"/>
                    </a:lnTo>
                    <a:lnTo>
                      <a:pt x="366414" y="509846"/>
                    </a:lnTo>
                    <a:lnTo>
                      <a:pt x="434248" y="435210"/>
                    </a:lnTo>
                    <a:cubicBezTo>
                      <a:pt x="703143" y="166315"/>
                      <a:pt x="1074618" y="0"/>
                      <a:pt x="1484938" y="0"/>
                    </a:cubicBezTo>
                    <a:close/>
                  </a:path>
                </a:pathLst>
              </a:custGeom>
              <a:solidFill>
                <a:srgbClr val="8AC3F7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68" name="淘宝-想搞设计PPT(倒卖必究)-68"/>
              <p:cNvSpPr/>
              <p:nvPr/>
            </p:nvSpPr>
            <p:spPr>
              <a:xfrm flipV="1">
                <a:off x="3848101" y="2174463"/>
                <a:ext cx="2470974" cy="2470974"/>
              </a:xfrm>
              <a:custGeom>
                <a:avLst/>
                <a:gdLst>
                  <a:gd name="connsiteX0" fmla="*/ 1485900 w 2971800"/>
                  <a:gd name="connsiteY0" fmla="*/ 2971800 h 2971800"/>
                  <a:gd name="connsiteX1" fmla="*/ 2971800 w 2971800"/>
                  <a:gd name="connsiteY1" fmla="*/ 1485900 h 2971800"/>
                  <a:gd name="connsiteX2" fmla="*/ 2970838 w 2971800"/>
                  <a:gd name="connsiteY2" fmla="*/ 1466849 h 2971800"/>
                  <a:gd name="connsiteX3" fmla="*/ 2437073 w 2971800"/>
                  <a:gd name="connsiteY3" fmla="*/ 1466849 h 2971800"/>
                  <a:gd name="connsiteX4" fmla="*/ 2438035 w 2971800"/>
                  <a:gd name="connsiteY4" fmla="*/ 1485900 h 2971800"/>
                  <a:gd name="connsiteX5" fmla="*/ 1485900 w 2971800"/>
                  <a:gd name="connsiteY5" fmla="*/ 2438035 h 2971800"/>
                  <a:gd name="connsiteX6" fmla="*/ 533765 w 2971800"/>
                  <a:gd name="connsiteY6" fmla="*/ 1485900 h 2971800"/>
                  <a:gd name="connsiteX7" fmla="*/ 1485900 w 2971800"/>
                  <a:gd name="connsiteY7" fmla="*/ 533765 h 2971800"/>
                  <a:gd name="connsiteX8" fmla="*/ 2159161 w 2971800"/>
                  <a:gd name="connsiteY8" fmla="*/ 812639 h 2971800"/>
                  <a:gd name="connsiteX9" fmla="*/ 2207859 w 2971800"/>
                  <a:gd name="connsiteY9" fmla="*/ 871662 h 2971800"/>
                  <a:gd name="connsiteX10" fmla="*/ 2586355 w 2971800"/>
                  <a:gd name="connsiteY10" fmla="*/ 489966 h 2971800"/>
                  <a:gd name="connsiteX11" fmla="*/ 2536590 w 2971800"/>
                  <a:gd name="connsiteY11" fmla="*/ 435210 h 2971800"/>
                  <a:gd name="connsiteX12" fmla="*/ 1485900 w 2971800"/>
                  <a:gd name="connsiteY12" fmla="*/ 0 h 2971800"/>
                  <a:gd name="connsiteX13" fmla="*/ 0 w 2971800"/>
                  <a:gd name="connsiteY13" fmla="*/ 1485900 h 2971800"/>
                  <a:gd name="connsiteX14" fmla="*/ 1485900 w 2971800"/>
                  <a:gd name="connsiteY14" fmla="*/ 2971800 h 2971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71800" h="2971800">
                    <a:moveTo>
                      <a:pt x="1485900" y="2971800"/>
                    </a:moveTo>
                    <a:cubicBezTo>
                      <a:pt x="2306540" y="2971800"/>
                      <a:pt x="2971800" y="2306540"/>
                      <a:pt x="2971800" y="1485900"/>
                    </a:cubicBezTo>
                    <a:lnTo>
                      <a:pt x="2970838" y="1466849"/>
                    </a:lnTo>
                    <a:lnTo>
                      <a:pt x="2437073" y="1466849"/>
                    </a:lnTo>
                    <a:lnTo>
                      <a:pt x="2438035" y="1485900"/>
                    </a:lnTo>
                    <a:cubicBezTo>
                      <a:pt x="2438035" y="2011750"/>
                      <a:pt x="2011750" y="2438035"/>
                      <a:pt x="1485900" y="2438035"/>
                    </a:cubicBezTo>
                    <a:cubicBezTo>
                      <a:pt x="960050" y="2438035"/>
                      <a:pt x="533765" y="2011750"/>
                      <a:pt x="533765" y="1485900"/>
                    </a:cubicBezTo>
                    <a:cubicBezTo>
                      <a:pt x="533765" y="960050"/>
                      <a:pt x="960050" y="533765"/>
                      <a:pt x="1485900" y="533765"/>
                    </a:cubicBezTo>
                    <a:cubicBezTo>
                      <a:pt x="1748825" y="533765"/>
                      <a:pt x="1986859" y="640336"/>
                      <a:pt x="2159161" y="812639"/>
                    </a:cubicBezTo>
                    <a:lnTo>
                      <a:pt x="2207859" y="871662"/>
                    </a:lnTo>
                    <a:lnTo>
                      <a:pt x="2586355" y="489966"/>
                    </a:lnTo>
                    <a:lnTo>
                      <a:pt x="2536590" y="435210"/>
                    </a:lnTo>
                    <a:cubicBezTo>
                      <a:pt x="2267695" y="166315"/>
                      <a:pt x="1896220" y="0"/>
                      <a:pt x="1485900" y="0"/>
                    </a:cubicBezTo>
                    <a:cubicBezTo>
                      <a:pt x="665260" y="0"/>
                      <a:pt x="0" y="665260"/>
                      <a:pt x="0" y="1485900"/>
                    </a:cubicBezTo>
                    <a:cubicBezTo>
                      <a:pt x="0" y="2306540"/>
                      <a:pt x="665260" y="2971800"/>
                      <a:pt x="1485900" y="2971800"/>
                    </a:cubicBezTo>
                    <a:close/>
                  </a:path>
                </a:pathLst>
              </a:custGeom>
              <a:solidFill>
                <a:srgbClr val="0671D2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69" name="淘宝-想搞设计PPT(倒卖必究)-69"/>
              <p:cNvSpPr/>
              <p:nvPr/>
            </p:nvSpPr>
            <p:spPr bwMode="auto">
              <a:xfrm>
                <a:off x="4769866" y="2904001"/>
                <a:ext cx="627444" cy="490311"/>
              </a:xfrm>
              <a:custGeom>
                <a:avLst/>
                <a:gdLst>
                  <a:gd name="connsiteX0" fmla="*/ 198121 w 607639"/>
                  <a:gd name="connsiteY0" fmla="*/ 347033 h 474835"/>
                  <a:gd name="connsiteX1" fmla="*/ 198121 w 607639"/>
                  <a:gd name="connsiteY1" fmla="*/ 370229 h 474835"/>
                  <a:gd name="connsiteX2" fmla="*/ 212274 w 607639"/>
                  <a:gd name="connsiteY2" fmla="*/ 389159 h 474835"/>
                  <a:gd name="connsiteX3" fmla="*/ 331101 w 607639"/>
                  <a:gd name="connsiteY3" fmla="*/ 424797 h 474835"/>
                  <a:gd name="connsiteX4" fmla="*/ 356647 w 607639"/>
                  <a:gd name="connsiteY4" fmla="*/ 405779 h 474835"/>
                  <a:gd name="connsiteX5" fmla="*/ 356647 w 607639"/>
                  <a:gd name="connsiteY5" fmla="*/ 394581 h 474835"/>
                  <a:gd name="connsiteX6" fmla="*/ 39622 w 607639"/>
                  <a:gd name="connsiteY6" fmla="*/ 118691 h 474835"/>
                  <a:gd name="connsiteX7" fmla="*/ 79245 w 607639"/>
                  <a:gd name="connsiteY7" fmla="*/ 158240 h 474835"/>
                  <a:gd name="connsiteX8" fmla="*/ 79245 w 607639"/>
                  <a:gd name="connsiteY8" fmla="*/ 316524 h 474835"/>
                  <a:gd name="connsiteX9" fmla="*/ 39622 w 607639"/>
                  <a:gd name="connsiteY9" fmla="*/ 356073 h 474835"/>
                  <a:gd name="connsiteX10" fmla="*/ 0 w 607639"/>
                  <a:gd name="connsiteY10" fmla="*/ 316524 h 474835"/>
                  <a:gd name="connsiteX11" fmla="*/ 0 w 607639"/>
                  <a:gd name="connsiteY11" fmla="*/ 158240 h 474835"/>
                  <a:gd name="connsiteX12" fmla="*/ 39622 w 607639"/>
                  <a:gd name="connsiteY12" fmla="*/ 118691 h 474835"/>
                  <a:gd name="connsiteX13" fmla="*/ 488736 w 607639"/>
                  <a:gd name="connsiteY13" fmla="*/ 44597 h 474835"/>
                  <a:gd name="connsiteX14" fmla="*/ 488736 w 607639"/>
                  <a:gd name="connsiteY14" fmla="*/ 430130 h 474835"/>
                  <a:gd name="connsiteX15" fmla="*/ 396167 w 607639"/>
                  <a:gd name="connsiteY15" fmla="*/ 406401 h 474835"/>
                  <a:gd name="connsiteX16" fmla="*/ 372312 w 607639"/>
                  <a:gd name="connsiteY16" fmla="*/ 453415 h 474835"/>
                  <a:gd name="connsiteX17" fmla="*/ 319797 w 607639"/>
                  <a:gd name="connsiteY17" fmla="*/ 462658 h 474835"/>
                  <a:gd name="connsiteX18" fmla="*/ 200881 w 607639"/>
                  <a:gd name="connsiteY18" fmla="*/ 427019 h 474835"/>
                  <a:gd name="connsiteX19" fmla="*/ 158512 w 607639"/>
                  <a:gd name="connsiteY19" fmla="*/ 370229 h 474835"/>
                  <a:gd name="connsiteX20" fmla="*/ 158512 w 607639"/>
                  <a:gd name="connsiteY20" fmla="*/ 335213 h 474835"/>
                  <a:gd name="connsiteX21" fmla="*/ 118903 w 607639"/>
                  <a:gd name="connsiteY21" fmla="*/ 323304 h 474835"/>
                  <a:gd name="connsiteX22" fmla="*/ 118903 w 607639"/>
                  <a:gd name="connsiteY22" fmla="*/ 151512 h 474835"/>
                  <a:gd name="connsiteX23" fmla="*/ 567937 w 607639"/>
                  <a:gd name="connsiteY23" fmla="*/ 0 h 474835"/>
                  <a:gd name="connsiteX24" fmla="*/ 607639 w 607639"/>
                  <a:gd name="connsiteY24" fmla="*/ 39547 h 474835"/>
                  <a:gd name="connsiteX25" fmla="*/ 607639 w 607639"/>
                  <a:gd name="connsiteY25" fmla="*/ 435199 h 474835"/>
                  <a:gd name="connsiteX26" fmla="*/ 567937 w 607639"/>
                  <a:gd name="connsiteY26" fmla="*/ 474835 h 474835"/>
                  <a:gd name="connsiteX27" fmla="*/ 528323 w 607639"/>
                  <a:gd name="connsiteY27" fmla="*/ 435199 h 474835"/>
                  <a:gd name="connsiteX28" fmla="*/ 528323 w 607639"/>
                  <a:gd name="connsiteY28" fmla="*/ 39547 h 474835"/>
                  <a:gd name="connsiteX29" fmla="*/ 567937 w 607639"/>
                  <a:gd name="connsiteY29" fmla="*/ 0 h 474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07639" h="474835">
                    <a:moveTo>
                      <a:pt x="198121" y="347033"/>
                    </a:moveTo>
                    <a:lnTo>
                      <a:pt x="198121" y="370229"/>
                    </a:lnTo>
                    <a:cubicBezTo>
                      <a:pt x="198121" y="378939"/>
                      <a:pt x="203818" y="386582"/>
                      <a:pt x="212274" y="389159"/>
                    </a:cubicBezTo>
                    <a:lnTo>
                      <a:pt x="331101" y="424797"/>
                    </a:lnTo>
                    <a:cubicBezTo>
                      <a:pt x="344452" y="428619"/>
                      <a:pt x="356647" y="418665"/>
                      <a:pt x="356647" y="405779"/>
                    </a:cubicBezTo>
                    <a:lnTo>
                      <a:pt x="356647" y="394581"/>
                    </a:lnTo>
                    <a:close/>
                    <a:moveTo>
                      <a:pt x="39622" y="118691"/>
                    </a:moveTo>
                    <a:cubicBezTo>
                      <a:pt x="61526" y="118691"/>
                      <a:pt x="79245" y="136377"/>
                      <a:pt x="79245" y="158240"/>
                    </a:cubicBezTo>
                    <a:lnTo>
                      <a:pt x="79245" y="316524"/>
                    </a:lnTo>
                    <a:cubicBezTo>
                      <a:pt x="79245" y="338298"/>
                      <a:pt x="61526" y="356073"/>
                      <a:pt x="39622" y="356073"/>
                    </a:cubicBezTo>
                    <a:cubicBezTo>
                      <a:pt x="17808" y="356073"/>
                      <a:pt x="0" y="338298"/>
                      <a:pt x="0" y="316524"/>
                    </a:cubicBezTo>
                    <a:lnTo>
                      <a:pt x="0" y="158240"/>
                    </a:lnTo>
                    <a:cubicBezTo>
                      <a:pt x="0" y="136377"/>
                      <a:pt x="17808" y="118691"/>
                      <a:pt x="39622" y="118691"/>
                    </a:cubicBezTo>
                    <a:close/>
                    <a:moveTo>
                      <a:pt x="488736" y="44597"/>
                    </a:moveTo>
                    <a:lnTo>
                      <a:pt x="488736" y="430130"/>
                    </a:lnTo>
                    <a:lnTo>
                      <a:pt x="396167" y="406401"/>
                    </a:lnTo>
                    <a:cubicBezTo>
                      <a:pt x="395989" y="425064"/>
                      <a:pt x="387355" y="442217"/>
                      <a:pt x="372312" y="453415"/>
                    </a:cubicBezTo>
                    <a:cubicBezTo>
                      <a:pt x="356736" y="464968"/>
                      <a:pt x="337332" y="467990"/>
                      <a:pt x="319797" y="462658"/>
                    </a:cubicBezTo>
                    <a:lnTo>
                      <a:pt x="200881" y="427019"/>
                    </a:lnTo>
                    <a:cubicBezTo>
                      <a:pt x="175513" y="419465"/>
                      <a:pt x="158512" y="396625"/>
                      <a:pt x="158512" y="370229"/>
                    </a:cubicBezTo>
                    <a:lnTo>
                      <a:pt x="158512" y="335213"/>
                    </a:lnTo>
                    <a:lnTo>
                      <a:pt x="118903" y="323304"/>
                    </a:lnTo>
                    <a:lnTo>
                      <a:pt x="118903" y="151512"/>
                    </a:lnTo>
                    <a:close/>
                    <a:moveTo>
                      <a:pt x="567937" y="0"/>
                    </a:moveTo>
                    <a:cubicBezTo>
                      <a:pt x="589835" y="0"/>
                      <a:pt x="607639" y="17774"/>
                      <a:pt x="607639" y="39547"/>
                    </a:cubicBezTo>
                    <a:lnTo>
                      <a:pt x="607639" y="435199"/>
                    </a:lnTo>
                    <a:cubicBezTo>
                      <a:pt x="607639" y="457061"/>
                      <a:pt x="589835" y="474835"/>
                      <a:pt x="567937" y="474835"/>
                    </a:cubicBezTo>
                    <a:cubicBezTo>
                      <a:pt x="546127" y="474835"/>
                      <a:pt x="528323" y="457061"/>
                      <a:pt x="528323" y="435199"/>
                    </a:cubicBezTo>
                    <a:lnTo>
                      <a:pt x="528323" y="39547"/>
                    </a:lnTo>
                    <a:cubicBezTo>
                      <a:pt x="528323" y="17774"/>
                      <a:pt x="546127" y="0"/>
                      <a:pt x="567937" y="0"/>
                    </a:cubicBezTo>
                    <a:close/>
                  </a:path>
                </a:pathLst>
              </a:custGeom>
              <a:solidFill>
                <a:srgbClr val="0671D2"/>
              </a:solidFill>
              <a:ln>
                <a:noFill/>
              </a:ln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70" name="淘宝-想搞设计PPT(倒卖必究)-70"/>
              <p:cNvSpPr/>
              <p:nvPr/>
            </p:nvSpPr>
            <p:spPr bwMode="auto">
              <a:xfrm>
                <a:off x="6835157" y="2875933"/>
                <a:ext cx="547317" cy="546447"/>
              </a:xfrm>
              <a:custGeom>
                <a:avLst/>
                <a:gdLst>
                  <a:gd name="connsiteX0" fmla="*/ 212616 w 602040"/>
                  <a:gd name="connsiteY0" fmla="*/ 208325 h 601084"/>
                  <a:gd name="connsiteX1" fmla="*/ 389423 w 602040"/>
                  <a:gd name="connsiteY1" fmla="*/ 208325 h 601084"/>
                  <a:gd name="connsiteX2" fmla="*/ 393396 w 602040"/>
                  <a:gd name="connsiteY2" fmla="*/ 212291 h 601084"/>
                  <a:gd name="connsiteX3" fmla="*/ 393396 w 602040"/>
                  <a:gd name="connsiteY3" fmla="*/ 388793 h 601084"/>
                  <a:gd name="connsiteX4" fmla="*/ 389423 w 602040"/>
                  <a:gd name="connsiteY4" fmla="*/ 392759 h 601084"/>
                  <a:gd name="connsiteX5" fmla="*/ 212616 w 602040"/>
                  <a:gd name="connsiteY5" fmla="*/ 392759 h 601084"/>
                  <a:gd name="connsiteX6" fmla="*/ 208643 w 602040"/>
                  <a:gd name="connsiteY6" fmla="*/ 388793 h 601084"/>
                  <a:gd name="connsiteX7" fmla="*/ 208643 w 602040"/>
                  <a:gd name="connsiteY7" fmla="*/ 212291 h 601084"/>
                  <a:gd name="connsiteX8" fmla="*/ 212616 w 602040"/>
                  <a:gd name="connsiteY8" fmla="*/ 208325 h 601084"/>
                  <a:gd name="connsiteX9" fmla="*/ 212602 w 602040"/>
                  <a:gd name="connsiteY9" fmla="*/ 153743 h 601084"/>
                  <a:gd name="connsiteX10" fmla="*/ 153987 w 602040"/>
                  <a:gd name="connsiteY10" fmla="*/ 212264 h 601084"/>
                  <a:gd name="connsiteX11" fmla="*/ 153987 w 602040"/>
                  <a:gd name="connsiteY11" fmla="*/ 388820 h 601084"/>
                  <a:gd name="connsiteX12" fmla="*/ 212602 w 602040"/>
                  <a:gd name="connsiteY12" fmla="*/ 447342 h 601084"/>
                  <a:gd name="connsiteX13" fmla="*/ 389438 w 602040"/>
                  <a:gd name="connsiteY13" fmla="*/ 447342 h 601084"/>
                  <a:gd name="connsiteX14" fmla="*/ 448053 w 602040"/>
                  <a:gd name="connsiteY14" fmla="*/ 388820 h 601084"/>
                  <a:gd name="connsiteX15" fmla="*/ 448053 w 602040"/>
                  <a:gd name="connsiteY15" fmla="*/ 212264 h 601084"/>
                  <a:gd name="connsiteX16" fmla="*/ 389438 w 602040"/>
                  <a:gd name="connsiteY16" fmla="*/ 153743 h 601084"/>
                  <a:gd name="connsiteX17" fmla="*/ 204654 w 602040"/>
                  <a:gd name="connsiteY17" fmla="*/ 0 h 601084"/>
                  <a:gd name="connsiteX18" fmla="*/ 239425 w 602040"/>
                  <a:gd name="connsiteY18" fmla="*/ 33724 h 601084"/>
                  <a:gd name="connsiteX19" fmla="*/ 239425 w 602040"/>
                  <a:gd name="connsiteY19" fmla="*/ 87286 h 601084"/>
                  <a:gd name="connsiteX20" fmla="*/ 267242 w 602040"/>
                  <a:gd name="connsiteY20" fmla="*/ 87286 h 601084"/>
                  <a:gd name="connsiteX21" fmla="*/ 267242 w 602040"/>
                  <a:gd name="connsiteY21" fmla="*/ 33724 h 601084"/>
                  <a:gd name="connsiteX22" fmla="*/ 301020 w 602040"/>
                  <a:gd name="connsiteY22" fmla="*/ 0 h 601084"/>
                  <a:gd name="connsiteX23" fmla="*/ 334798 w 602040"/>
                  <a:gd name="connsiteY23" fmla="*/ 33724 h 601084"/>
                  <a:gd name="connsiteX24" fmla="*/ 334798 w 602040"/>
                  <a:gd name="connsiteY24" fmla="*/ 87286 h 601084"/>
                  <a:gd name="connsiteX25" fmla="*/ 362615 w 602040"/>
                  <a:gd name="connsiteY25" fmla="*/ 87286 h 601084"/>
                  <a:gd name="connsiteX26" fmla="*/ 362615 w 602040"/>
                  <a:gd name="connsiteY26" fmla="*/ 33724 h 601084"/>
                  <a:gd name="connsiteX27" fmla="*/ 397386 w 602040"/>
                  <a:gd name="connsiteY27" fmla="*/ 0 h 601084"/>
                  <a:gd name="connsiteX28" fmla="*/ 431164 w 602040"/>
                  <a:gd name="connsiteY28" fmla="*/ 33724 h 601084"/>
                  <a:gd name="connsiteX29" fmla="*/ 431164 w 602040"/>
                  <a:gd name="connsiteY29" fmla="*/ 87286 h 601084"/>
                  <a:gd name="connsiteX30" fmla="*/ 514615 w 602040"/>
                  <a:gd name="connsiteY30" fmla="*/ 170605 h 601084"/>
                  <a:gd name="connsiteX31" fmla="*/ 568262 w 602040"/>
                  <a:gd name="connsiteY31" fmla="*/ 170605 h 601084"/>
                  <a:gd name="connsiteX32" fmla="*/ 602040 w 602040"/>
                  <a:gd name="connsiteY32" fmla="*/ 204329 h 601084"/>
                  <a:gd name="connsiteX33" fmla="*/ 568262 w 602040"/>
                  <a:gd name="connsiteY33" fmla="*/ 239045 h 601084"/>
                  <a:gd name="connsiteX34" fmla="*/ 514615 w 602040"/>
                  <a:gd name="connsiteY34" fmla="*/ 239045 h 601084"/>
                  <a:gd name="connsiteX35" fmla="*/ 514615 w 602040"/>
                  <a:gd name="connsiteY35" fmla="*/ 266818 h 601084"/>
                  <a:gd name="connsiteX36" fmla="*/ 568262 w 602040"/>
                  <a:gd name="connsiteY36" fmla="*/ 266818 h 601084"/>
                  <a:gd name="connsiteX37" fmla="*/ 602040 w 602040"/>
                  <a:gd name="connsiteY37" fmla="*/ 300542 h 601084"/>
                  <a:gd name="connsiteX38" fmla="*/ 568262 w 602040"/>
                  <a:gd name="connsiteY38" fmla="*/ 334266 h 601084"/>
                  <a:gd name="connsiteX39" fmla="*/ 514615 w 602040"/>
                  <a:gd name="connsiteY39" fmla="*/ 334266 h 601084"/>
                  <a:gd name="connsiteX40" fmla="*/ 514615 w 602040"/>
                  <a:gd name="connsiteY40" fmla="*/ 362039 h 601084"/>
                  <a:gd name="connsiteX41" fmla="*/ 568262 w 602040"/>
                  <a:gd name="connsiteY41" fmla="*/ 362039 h 601084"/>
                  <a:gd name="connsiteX42" fmla="*/ 602040 w 602040"/>
                  <a:gd name="connsiteY42" fmla="*/ 396755 h 601084"/>
                  <a:gd name="connsiteX43" fmla="*/ 568262 w 602040"/>
                  <a:gd name="connsiteY43" fmla="*/ 430479 h 601084"/>
                  <a:gd name="connsiteX44" fmla="*/ 514615 w 602040"/>
                  <a:gd name="connsiteY44" fmla="*/ 430479 h 601084"/>
                  <a:gd name="connsiteX45" fmla="*/ 431164 w 602040"/>
                  <a:gd name="connsiteY45" fmla="*/ 513798 h 601084"/>
                  <a:gd name="connsiteX46" fmla="*/ 431164 w 602040"/>
                  <a:gd name="connsiteY46" fmla="*/ 567360 h 601084"/>
                  <a:gd name="connsiteX47" fmla="*/ 397386 w 602040"/>
                  <a:gd name="connsiteY47" fmla="*/ 601084 h 601084"/>
                  <a:gd name="connsiteX48" fmla="*/ 362615 w 602040"/>
                  <a:gd name="connsiteY48" fmla="*/ 567360 h 601084"/>
                  <a:gd name="connsiteX49" fmla="*/ 362615 w 602040"/>
                  <a:gd name="connsiteY49" fmla="*/ 513798 h 601084"/>
                  <a:gd name="connsiteX50" fmla="*/ 334798 w 602040"/>
                  <a:gd name="connsiteY50" fmla="*/ 513798 h 601084"/>
                  <a:gd name="connsiteX51" fmla="*/ 334798 w 602040"/>
                  <a:gd name="connsiteY51" fmla="*/ 567360 h 601084"/>
                  <a:gd name="connsiteX52" fmla="*/ 301020 w 602040"/>
                  <a:gd name="connsiteY52" fmla="*/ 601084 h 601084"/>
                  <a:gd name="connsiteX53" fmla="*/ 267242 w 602040"/>
                  <a:gd name="connsiteY53" fmla="*/ 567360 h 601084"/>
                  <a:gd name="connsiteX54" fmla="*/ 267242 w 602040"/>
                  <a:gd name="connsiteY54" fmla="*/ 513798 h 601084"/>
                  <a:gd name="connsiteX55" fmla="*/ 239425 w 602040"/>
                  <a:gd name="connsiteY55" fmla="*/ 513798 h 601084"/>
                  <a:gd name="connsiteX56" fmla="*/ 239425 w 602040"/>
                  <a:gd name="connsiteY56" fmla="*/ 567360 h 601084"/>
                  <a:gd name="connsiteX57" fmla="*/ 204654 w 602040"/>
                  <a:gd name="connsiteY57" fmla="*/ 601084 h 601084"/>
                  <a:gd name="connsiteX58" fmla="*/ 170876 w 602040"/>
                  <a:gd name="connsiteY58" fmla="*/ 567360 h 601084"/>
                  <a:gd name="connsiteX59" fmla="*/ 170876 w 602040"/>
                  <a:gd name="connsiteY59" fmla="*/ 513798 h 601084"/>
                  <a:gd name="connsiteX60" fmla="*/ 87425 w 602040"/>
                  <a:gd name="connsiteY60" fmla="*/ 430479 h 601084"/>
                  <a:gd name="connsiteX61" fmla="*/ 33778 w 602040"/>
                  <a:gd name="connsiteY61" fmla="*/ 430479 h 601084"/>
                  <a:gd name="connsiteX62" fmla="*/ 0 w 602040"/>
                  <a:gd name="connsiteY62" fmla="*/ 396755 h 601084"/>
                  <a:gd name="connsiteX63" fmla="*/ 33778 w 602040"/>
                  <a:gd name="connsiteY63" fmla="*/ 362039 h 601084"/>
                  <a:gd name="connsiteX64" fmla="*/ 87425 w 602040"/>
                  <a:gd name="connsiteY64" fmla="*/ 362039 h 601084"/>
                  <a:gd name="connsiteX65" fmla="*/ 87425 w 602040"/>
                  <a:gd name="connsiteY65" fmla="*/ 334266 h 601084"/>
                  <a:gd name="connsiteX66" fmla="*/ 33778 w 602040"/>
                  <a:gd name="connsiteY66" fmla="*/ 334266 h 601084"/>
                  <a:gd name="connsiteX67" fmla="*/ 0 w 602040"/>
                  <a:gd name="connsiteY67" fmla="*/ 300542 h 601084"/>
                  <a:gd name="connsiteX68" fmla="*/ 33778 w 602040"/>
                  <a:gd name="connsiteY68" fmla="*/ 266818 h 601084"/>
                  <a:gd name="connsiteX69" fmla="*/ 87425 w 602040"/>
                  <a:gd name="connsiteY69" fmla="*/ 266818 h 601084"/>
                  <a:gd name="connsiteX70" fmla="*/ 87425 w 602040"/>
                  <a:gd name="connsiteY70" fmla="*/ 239045 h 601084"/>
                  <a:gd name="connsiteX71" fmla="*/ 33778 w 602040"/>
                  <a:gd name="connsiteY71" fmla="*/ 239045 h 601084"/>
                  <a:gd name="connsiteX72" fmla="*/ 0 w 602040"/>
                  <a:gd name="connsiteY72" fmla="*/ 204329 h 601084"/>
                  <a:gd name="connsiteX73" fmla="*/ 33778 w 602040"/>
                  <a:gd name="connsiteY73" fmla="*/ 170605 h 601084"/>
                  <a:gd name="connsiteX74" fmla="*/ 87425 w 602040"/>
                  <a:gd name="connsiteY74" fmla="*/ 170605 h 601084"/>
                  <a:gd name="connsiteX75" fmla="*/ 170876 w 602040"/>
                  <a:gd name="connsiteY75" fmla="*/ 87286 h 601084"/>
                  <a:gd name="connsiteX76" fmla="*/ 170876 w 602040"/>
                  <a:gd name="connsiteY76" fmla="*/ 33724 h 601084"/>
                  <a:gd name="connsiteX77" fmla="*/ 204654 w 602040"/>
                  <a:gd name="connsiteY77" fmla="*/ 0 h 601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602040" h="601084">
                    <a:moveTo>
                      <a:pt x="212616" y="208325"/>
                    </a:moveTo>
                    <a:lnTo>
                      <a:pt x="389423" y="208325"/>
                    </a:lnTo>
                    <a:cubicBezTo>
                      <a:pt x="392403" y="208325"/>
                      <a:pt x="393396" y="210308"/>
                      <a:pt x="393396" y="212291"/>
                    </a:cubicBezTo>
                    <a:lnTo>
                      <a:pt x="393396" y="388793"/>
                    </a:lnTo>
                    <a:cubicBezTo>
                      <a:pt x="393396" y="391768"/>
                      <a:pt x="392403" y="392759"/>
                      <a:pt x="389423" y="392759"/>
                    </a:cubicBezTo>
                    <a:lnTo>
                      <a:pt x="212616" y="392759"/>
                    </a:lnTo>
                    <a:cubicBezTo>
                      <a:pt x="210630" y="392759"/>
                      <a:pt x="208643" y="391768"/>
                      <a:pt x="208643" y="388793"/>
                    </a:cubicBezTo>
                    <a:lnTo>
                      <a:pt x="208643" y="212291"/>
                    </a:lnTo>
                    <a:cubicBezTo>
                      <a:pt x="208643" y="210308"/>
                      <a:pt x="210630" y="208325"/>
                      <a:pt x="212616" y="208325"/>
                    </a:cubicBezTo>
                    <a:close/>
                    <a:moveTo>
                      <a:pt x="212602" y="153743"/>
                    </a:moveTo>
                    <a:cubicBezTo>
                      <a:pt x="179817" y="153743"/>
                      <a:pt x="153987" y="179532"/>
                      <a:pt x="153987" y="212264"/>
                    </a:cubicBezTo>
                    <a:lnTo>
                      <a:pt x="153987" y="388820"/>
                    </a:lnTo>
                    <a:cubicBezTo>
                      <a:pt x="153987" y="421552"/>
                      <a:pt x="179817" y="447342"/>
                      <a:pt x="212602" y="447342"/>
                    </a:cubicBezTo>
                    <a:lnTo>
                      <a:pt x="389438" y="447342"/>
                    </a:lnTo>
                    <a:cubicBezTo>
                      <a:pt x="422223" y="447342"/>
                      <a:pt x="448053" y="421552"/>
                      <a:pt x="448053" y="388820"/>
                    </a:cubicBezTo>
                    <a:lnTo>
                      <a:pt x="448053" y="212264"/>
                    </a:lnTo>
                    <a:cubicBezTo>
                      <a:pt x="448053" y="179532"/>
                      <a:pt x="422223" y="153743"/>
                      <a:pt x="389438" y="153743"/>
                    </a:cubicBezTo>
                    <a:close/>
                    <a:moveTo>
                      <a:pt x="204654" y="0"/>
                    </a:moveTo>
                    <a:cubicBezTo>
                      <a:pt x="223530" y="0"/>
                      <a:pt x="239425" y="14878"/>
                      <a:pt x="239425" y="33724"/>
                    </a:cubicBezTo>
                    <a:lnTo>
                      <a:pt x="239425" y="87286"/>
                    </a:lnTo>
                    <a:lnTo>
                      <a:pt x="267242" y="87286"/>
                    </a:lnTo>
                    <a:lnTo>
                      <a:pt x="267242" y="33724"/>
                    </a:lnTo>
                    <a:cubicBezTo>
                      <a:pt x="267242" y="14878"/>
                      <a:pt x="282144" y="0"/>
                      <a:pt x="301020" y="0"/>
                    </a:cubicBezTo>
                    <a:cubicBezTo>
                      <a:pt x="319896" y="0"/>
                      <a:pt x="334798" y="14878"/>
                      <a:pt x="334798" y="33724"/>
                    </a:cubicBezTo>
                    <a:lnTo>
                      <a:pt x="334798" y="87286"/>
                    </a:lnTo>
                    <a:lnTo>
                      <a:pt x="362615" y="87286"/>
                    </a:lnTo>
                    <a:lnTo>
                      <a:pt x="362615" y="33724"/>
                    </a:lnTo>
                    <a:cubicBezTo>
                      <a:pt x="362615" y="14878"/>
                      <a:pt x="378510" y="0"/>
                      <a:pt x="397386" y="0"/>
                    </a:cubicBezTo>
                    <a:cubicBezTo>
                      <a:pt x="416262" y="0"/>
                      <a:pt x="431164" y="14878"/>
                      <a:pt x="431164" y="33724"/>
                    </a:cubicBezTo>
                    <a:lnTo>
                      <a:pt x="431164" y="87286"/>
                    </a:lnTo>
                    <a:cubicBezTo>
                      <a:pt x="475870" y="91254"/>
                      <a:pt x="510641" y="125970"/>
                      <a:pt x="514615" y="170605"/>
                    </a:cubicBezTo>
                    <a:lnTo>
                      <a:pt x="568262" y="170605"/>
                    </a:lnTo>
                    <a:cubicBezTo>
                      <a:pt x="587138" y="170605"/>
                      <a:pt x="602040" y="185483"/>
                      <a:pt x="602040" y="204329"/>
                    </a:cubicBezTo>
                    <a:cubicBezTo>
                      <a:pt x="602040" y="223175"/>
                      <a:pt x="587138" y="239045"/>
                      <a:pt x="568262" y="239045"/>
                    </a:cubicBezTo>
                    <a:lnTo>
                      <a:pt x="514615" y="239045"/>
                    </a:lnTo>
                    <a:lnTo>
                      <a:pt x="514615" y="266818"/>
                    </a:lnTo>
                    <a:lnTo>
                      <a:pt x="568262" y="266818"/>
                    </a:lnTo>
                    <a:cubicBezTo>
                      <a:pt x="587138" y="266818"/>
                      <a:pt x="602040" y="281696"/>
                      <a:pt x="602040" y="300542"/>
                    </a:cubicBezTo>
                    <a:cubicBezTo>
                      <a:pt x="602040" y="319388"/>
                      <a:pt x="587138" y="334266"/>
                      <a:pt x="568262" y="334266"/>
                    </a:cubicBezTo>
                    <a:lnTo>
                      <a:pt x="514615" y="334266"/>
                    </a:lnTo>
                    <a:lnTo>
                      <a:pt x="514615" y="362039"/>
                    </a:lnTo>
                    <a:lnTo>
                      <a:pt x="568262" y="362039"/>
                    </a:lnTo>
                    <a:cubicBezTo>
                      <a:pt x="587138" y="362039"/>
                      <a:pt x="602040" y="377909"/>
                      <a:pt x="602040" y="396755"/>
                    </a:cubicBezTo>
                    <a:cubicBezTo>
                      <a:pt x="602040" y="415601"/>
                      <a:pt x="587138" y="430479"/>
                      <a:pt x="568262" y="430479"/>
                    </a:cubicBezTo>
                    <a:lnTo>
                      <a:pt x="514615" y="430479"/>
                    </a:lnTo>
                    <a:cubicBezTo>
                      <a:pt x="510641" y="475114"/>
                      <a:pt x="475870" y="509830"/>
                      <a:pt x="431164" y="513798"/>
                    </a:cubicBezTo>
                    <a:lnTo>
                      <a:pt x="431164" y="567360"/>
                    </a:lnTo>
                    <a:cubicBezTo>
                      <a:pt x="431164" y="586206"/>
                      <a:pt x="416262" y="601084"/>
                      <a:pt x="397386" y="601084"/>
                    </a:cubicBezTo>
                    <a:cubicBezTo>
                      <a:pt x="378510" y="601084"/>
                      <a:pt x="362615" y="586206"/>
                      <a:pt x="362615" y="567360"/>
                    </a:cubicBezTo>
                    <a:lnTo>
                      <a:pt x="362615" y="513798"/>
                    </a:lnTo>
                    <a:lnTo>
                      <a:pt x="334798" y="513798"/>
                    </a:lnTo>
                    <a:lnTo>
                      <a:pt x="334798" y="567360"/>
                    </a:lnTo>
                    <a:cubicBezTo>
                      <a:pt x="334798" y="586206"/>
                      <a:pt x="319896" y="601084"/>
                      <a:pt x="301020" y="601084"/>
                    </a:cubicBezTo>
                    <a:cubicBezTo>
                      <a:pt x="282144" y="601084"/>
                      <a:pt x="267242" y="586206"/>
                      <a:pt x="267242" y="567360"/>
                    </a:cubicBezTo>
                    <a:lnTo>
                      <a:pt x="267242" y="513798"/>
                    </a:lnTo>
                    <a:lnTo>
                      <a:pt x="239425" y="513798"/>
                    </a:lnTo>
                    <a:lnTo>
                      <a:pt x="239425" y="567360"/>
                    </a:lnTo>
                    <a:cubicBezTo>
                      <a:pt x="239425" y="586206"/>
                      <a:pt x="223530" y="601084"/>
                      <a:pt x="204654" y="601084"/>
                    </a:cubicBezTo>
                    <a:cubicBezTo>
                      <a:pt x="185778" y="601084"/>
                      <a:pt x="170876" y="586206"/>
                      <a:pt x="170876" y="567360"/>
                    </a:cubicBezTo>
                    <a:lnTo>
                      <a:pt x="170876" y="513798"/>
                    </a:lnTo>
                    <a:cubicBezTo>
                      <a:pt x="126170" y="509830"/>
                      <a:pt x="91399" y="475114"/>
                      <a:pt x="87425" y="430479"/>
                    </a:cubicBezTo>
                    <a:lnTo>
                      <a:pt x="33778" y="430479"/>
                    </a:lnTo>
                    <a:cubicBezTo>
                      <a:pt x="14902" y="430479"/>
                      <a:pt x="0" y="415601"/>
                      <a:pt x="0" y="396755"/>
                    </a:cubicBezTo>
                    <a:cubicBezTo>
                      <a:pt x="0" y="377909"/>
                      <a:pt x="14902" y="362039"/>
                      <a:pt x="33778" y="362039"/>
                    </a:cubicBezTo>
                    <a:lnTo>
                      <a:pt x="87425" y="362039"/>
                    </a:lnTo>
                    <a:lnTo>
                      <a:pt x="87425" y="334266"/>
                    </a:lnTo>
                    <a:lnTo>
                      <a:pt x="33778" y="334266"/>
                    </a:lnTo>
                    <a:cubicBezTo>
                      <a:pt x="14902" y="334266"/>
                      <a:pt x="0" y="319388"/>
                      <a:pt x="0" y="300542"/>
                    </a:cubicBezTo>
                    <a:cubicBezTo>
                      <a:pt x="0" y="281696"/>
                      <a:pt x="14902" y="266818"/>
                      <a:pt x="33778" y="266818"/>
                    </a:cubicBezTo>
                    <a:lnTo>
                      <a:pt x="87425" y="266818"/>
                    </a:lnTo>
                    <a:lnTo>
                      <a:pt x="87425" y="239045"/>
                    </a:lnTo>
                    <a:lnTo>
                      <a:pt x="33778" y="239045"/>
                    </a:lnTo>
                    <a:cubicBezTo>
                      <a:pt x="14902" y="239045"/>
                      <a:pt x="0" y="223175"/>
                      <a:pt x="0" y="204329"/>
                    </a:cubicBezTo>
                    <a:cubicBezTo>
                      <a:pt x="0" y="185483"/>
                      <a:pt x="14902" y="170605"/>
                      <a:pt x="33778" y="170605"/>
                    </a:cubicBezTo>
                    <a:lnTo>
                      <a:pt x="87425" y="170605"/>
                    </a:lnTo>
                    <a:cubicBezTo>
                      <a:pt x="91399" y="125970"/>
                      <a:pt x="126170" y="91254"/>
                      <a:pt x="170876" y="87286"/>
                    </a:cubicBezTo>
                    <a:lnTo>
                      <a:pt x="170876" y="33724"/>
                    </a:lnTo>
                    <a:cubicBezTo>
                      <a:pt x="170876" y="14878"/>
                      <a:pt x="185778" y="0"/>
                      <a:pt x="204654" y="0"/>
                    </a:cubicBezTo>
                    <a:close/>
                  </a:path>
                </a:pathLst>
              </a:custGeom>
              <a:solidFill>
                <a:srgbClr val="8AC3F7"/>
              </a:solidFill>
              <a:ln>
                <a:noFill/>
              </a:ln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sp>
          <p:nvSpPr>
            <p:cNvPr id="65" name="淘宝-想搞设计PPT(倒卖必究)-65"/>
            <p:cNvSpPr txBox="1"/>
            <p:nvPr/>
          </p:nvSpPr>
          <p:spPr>
            <a:xfrm>
              <a:off x="4893203" y="2901529"/>
              <a:ext cx="693721" cy="290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rgbClr val="0671D2"/>
                  </a:solidFill>
                  <a:latin typeface="+mn-ea"/>
                </a:rPr>
                <a:t>小标题</a:t>
              </a:r>
            </a:p>
          </p:txBody>
        </p:sp>
        <p:sp>
          <p:nvSpPr>
            <p:cNvPr id="66" name="淘宝-想搞设计PPT(倒卖必究)-66"/>
            <p:cNvSpPr txBox="1"/>
            <p:nvPr/>
          </p:nvSpPr>
          <p:spPr>
            <a:xfrm>
              <a:off x="6603718" y="2901529"/>
              <a:ext cx="693720" cy="290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rgbClr val="8AC3F7"/>
                  </a:solidFill>
                  <a:latin typeface="+mn-ea"/>
                </a:rPr>
                <a:t>小标题</a:t>
              </a: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685479" y="1574953"/>
            <a:ext cx="2372083" cy="1956484"/>
            <a:chOff x="9451382" y="1211157"/>
            <a:chExt cx="2372083" cy="1956484"/>
          </a:xfrm>
        </p:grpSpPr>
        <p:sp>
          <p:nvSpPr>
            <p:cNvPr id="72" name="淘宝-想搞设计PPT(倒卖必究)-72"/>
            <p:cNvSpPr/>
            <p:nvPr/>
          </p:nvSpPr>
          <p:spPr>
            <a:xfrm>
              <a:off x="9451382" y="1747393"/>
              <a:ext cx="360000" cy="36000"/>
            </a:xfrm>
            <a:prstGeom prst="rect">
              <a:avLst/>
            </a:prstGeom>
            <a:solidFill>
              <a:srgbClr val="0671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淘宝-想搞设计PPT(倒卖必究)-73"/>
            <p:cNvSpPr txBox="1"/>
            <p:nvPr/>
          </p:nvSpPr>
          <p:spPr>
            <a:xfrm>
              <a:off x="9451382" y="1211157"/>
              <a:ext cx="1708160" cy="4001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zh-CN" altLang="en-US" sz="2000" b="1" spc="100" dirty="0">
                  <a:solidFill>
                    <a:srgbClr val="04559D"/>
                  </a:solidFill>
                </a:rPr>
                <a:t>这里是小标题</a:t>
              </a:r>
            </a:p>
          </p:txBody>
        </p:sp>
        <p:sp>
          <p:nvSpPr>
            <p:cNvPr id="74" name="淘宝-想搞设计PPT(倒卖必究)-74"/>
            <p:cNvSpPr txBox="1"/>
            <p:nvPr/>
          </p:nvSpPr>
          <p:spPr>
            <a:xfrm>
              <a:off x="9451383" y="1831695"/>
              <a:ext cx="2372082" cy="1335946"/>
            </a:xfrm>
            <a:prstGeom prst="rect">
              <a:avLst/>
            </a:prstGeom>
            <a:noFill/>
          </p:spPr>
          <p:txBody>
            <a:bodyPr wrap="square" lIns="0" rtlCol="0">
              <a:normAutofit/>
            </a:bodyPr>
            <a:lstStyle/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归纳一下简单文字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做个简要描述即可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685479" y="4085418"/>
            <a:ext cx="2372083" cy="1956484"/>
            <a:chOff x="9451382" y="1211157"/>
            <a:chExt cx="2372083" cy="1956484"/>
          </a:xfrm>
        </p:grpSpPr>
        <p:sp>
          <p:nvSpPr>
            <p:cNvPr id="76" name="淘宝-想搞设计PPT(倒卖必究)-76"/>
            <p:cNvSpPr/>
            <p:nvPr/>
          </p:nvSpPr>
          <p:spPr>
            <a:xfrm>
              <a:off x="9451382" y="1747393"/>
              <a:ext cx="360000" cy="36000"/>
            </a:xfrm>
            <a:prstGeom prst="rect">
              <a:avLst/>
            </a:prstGeom>
            <a:solidFill>
              <a:srgbClr val="0671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淘宝-想搞设计PPT(倒卖必究)-77"/>
            <p:cNvSpPr txBox="1"/>
            <p:nvPr/>
          </p:nvSpPr>
          <p:spPr>
            <a:xfrm>
              <a:off x="9451382" y="1211157"/>
              <a:ext cx="1708160" cy="4001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zh-CN" altLang="en-US" sz="2000" b="1" spc="100" dirty="0">
                  <a:solidFill>
                    <a:srgbClr val="04559D"/>
                  </a:solidFill>
                </a:rPr>
                <a:t>这里是小标题</a:t>
              </a:r>
            </a:p>
          </p:txBody>
        </p:sp>
        <p:sp>
          <p:nvSpPr>
            <p:cNvPr id="78" name="淘宝-想搞设计PPT(倒卖必究)-78"/>
            <p:cNvSpPr txBox="1"/>
            <p:nvPr/>
          </p:nvSpPr>
          <p:spPr>
            <a:xfrm>
              <a:off x="9451383" y="1831695"/>
              <a:ext cx="2372082" cy="1335946"/>
            </a:xfrm>
            <a:prstGeom prst="rect">
              <a:avLst/>
            </a:prstGeom>
            <a:noFill/>
          </p:spPr>
          <p:txBody>
            <a:bodyPr wrap="square" lIns="0" rtlCol="0">
              <a:normAutofit/>
            </a:bodyPr>
            <a:lstStyle/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归纳一下简单文字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做个简要描述即可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9372280" y="1574953"/>
            <a:ext cx="2160000" cy="1956484"/>
            <a:chOff x="9372280" y="1498753"/>
            <a:chExt cx="2160000" cy="1956484"/>
          </a:xfrm>
        </p:grpSpPr>
        <p:sp>
          <p:nvSpPr>
            <p:cNvPr id="80" name="淘宝-想搞设计PPT(倒卖必究)-80"/>
            <p:cNvSpPr/>
            <p:nvPr/>
          </p:nvSpPr>
          <p:spPr>
            <a:xfrm>
              <a:off x="11172280" y="2034989"/>
              <a:ext cx="360000" cy="36000"/>
            </a:xfrm>
            <a:prstGeom prst="rect">
              <a:avLst/>
            </a:prstGeom>
            <a:solidFill>
              <a:srgbClr val="8AC3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/>
            <a:lstStyle/>
            <a:p>
              <a:pPr algn="r"/>
              <a:endParaRPr lang="zh-CN" altLang="en-US"/>
            </a:p>
          </p:txBody>
        </p:sp>
        <p:sp>
          <p:nvSpPr>
            <p:cNvPr id="81" name="淘宝-想搞设计PPT(倒卖必究)-81"/>
            <p:cNvSpPr txBox="1"/>
            <p:nvPr/>
          </p:nvSpPr>
          <p:spPr>
            <a:xfrm>
              <a:off x="9916453" y="1498753"/>
              <a:ext cx="1615827" cy="400110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r"/>
              <a:r>
                <a:rPr lang="zh-CN" altLang="en-US" sz="2000" b="1" spc="100" dirty="0">
                  <a:solidFill>
                    <a:srgbClr val="8AC3F7"/>
                  </a:solidFill>
                </a:rPr>
                <a:t>这里是小标题</a:t>
              </a:r>
            </a:p>
          </p:txBody>
        </p:sp>
        <p:sp>
          <p:nvSpPr>
            <p:cNvPr id="82" name="淘宝-想搞设计PPT(倒卖必究)-82"/>
            <p:cNvSpPr txBox="1"/>
            <p:nvPr/>
          </p:nvSpPr>
          <p:spPr>
            <a:xfrm>
              <a:off x="9372280" y="2119291"/>
              <a:ext cx="2160000" cy="1335946"/>
            </a:xfrm>
            <a:prstGeom prst="rect">
              <a:avLst/>
            </a:prstGeom>
            <a:noFill/>
          </p:spPr>
          <p:txBody>
            <a:bodyPr wrap="square" lIns="0" rIns="0" rtlCol="0">
              <a:normAutofit/>
            </a:bodyPr>
            <a:lstStyle/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归纳一下简单文字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做个简要描述即可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9372280" y="4085418"/>
            <a:ext cx="2160000" cy="1956484"/>
            <a:chOff x="9372280" y="4009218"/>
            <a:chExt cx="2160000" cy="1956484"/>
          </a:xfrm>
        </p:grpSpPr>
        <p:sp>
          <p:nvSpPr>
            <p:cNvPr id="84" name="淘宝-想搞设计PPT(倒卖必究)-84"/>
            <p:cNvSpPr/>
            <p:nvPr/>
          </p:nvSpPr>
          <p:spPr>
            <a:xfrm>
              <a:off x="11172280" y="4545454"/>
              <a:ext cx="360000" cy="36000"/>
            </a:xfrm>
            <a:prstGeom prst="rect">
              <a:avLst/>
            </a:prstGeom>
            <a:solidFill>
              <a:srgbClr val="8AC3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/>
            <a:lstStyle/>
            <a:p>
              <a:pPr algn="r"/>
              <a:endParaRPr lang="zh-CN" altLang="en-US"/>
            </a:p>
          </p:txBody>
        </p:sp>
        <p:sp>
          <p:nvSpPr>
            <p:cNvPr id="85" name="淘宝-想搞设计PPT(倒卖必究)-85"/>
            <p:cNvSpPr txBox="1"/>
            <p:nvPr/>
          </p:nvSpPr>
          <p:spPr>
            <a:xfrm>
              <a:off x="9916453" y="4009218"/>
              <a:ext cx="1615827" cy="400110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r"/>
              <a:r>
                <a:rPr lang="zh-CN" altLang="en-US" sz="2000" b="1" spc="100" dirty="0">
                  <a:solidFill>
                    <a:srgbClr val="8AC3F7"/>
                  </a:solidFill>
                </a:rPr>
                <a:t>这里是小标题</a:t>
              </a:r>
            </a:p>
          </p:txBody>
        </p:sp>
        <p:sp>
          <p:nvSpPr>
            <p:cNvPr id="86" name="淘宝-想搞设计PPT(倒卖必究)-86"/>
            <p:cNvSpPr txBox="1"/>
            <p:nvPr/>
          </p:nvSpPr>
          <p:spPr>
            <a:xfrm>
              <a:off x="9372280" y="4629756"/>
              <a:ext cx="2160000" cy="1335946"/>
            </a:xfrm>
            <a:prstGeom prst="rect">
              <a:avLst/>
            </a:prstGeom>
            <a:noFill/>
          </p:spPr>
          <p:txBody>
            <a:bodyPr wrap="square" lIns="0" rIns="0" rtlCol="0">
              <a:normAutofit/>
            </a:bodyPr>
            <a:lstStyle/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归纳一下简单文字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做个简要描述即可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89" name="淘宝-想搞设计PPT(倒卖必究)-89"/>
          <p:cNvCxnSpPr/>
          <p:nvPr/>
        </p:nvCxnSpPr>
        <p:spPr>
          <a:xfrm>
            <a:off x="673100" y="3608329"/>
            <a:ext cx="1917700" cy="0"/>
          </a:xfrm>
          <a:prstGeom prst="line">
            <a:avLst/>
          </a:prstGeom>
          <a:ln>
            <a:solidFill>
              <a:srgbClr val="6E7073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淘宝-想搞设计PPT(倒卖必究)-91"/>
          <p:cNvCxnSpPr/>
          <p:nvPr/>
        </p:nvCxnSpPr>
        <p:spPr>
          <a:xfrm>
            <a:off x="9614580" y="3608329"/>
            <a:ext cx="1917700" cy="0"/>
          </a:xfrm>
          <a:prstGeom prst="line">
            <a:avLst/>
          </a:prstGeom>
          <a:ln>
            <a:solidFill>
              <a:srgbClr val="6E7073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364D4F68-55FB-AC28-5395-1E2DFE68E27A}"/>
              </a:ext>
            </a:extLst>
          </p:cNvPr>
          <p:cNvGrpSpPr/>
          <p:nvPr/>
        </p:nvGrpSpPr>
        <p:grpSpPr>
          <a:xfrm>
            <a:off x="307394" y="147389"/>
            <a:ext cx="11345635" cy="673349"/>
            <a:chOff x="307394" y="147389"/>
            <a:chExt cx="11345635" cy="673349"/>
          </a:xfrm>
        </p:grpSpPr>
        <p:sp>
          <p:nvSpPr>
            <p:cNvPr id="54" name="淘宝-想搞设计PPT(倒卖必究)-54">
              <a:extLst>
                <a:ext uri="{FF2B5EF4-FFF2-40B4-BE49-F238E27FC236}">
                  <a16:creationId xmlns:a16="http://schemas.microsoft.com/office/drawing/2014/main" id="{5A314CDB-43A4-915B-A41E-2D98A42EC764}"/>
                </a:ext>
              </a:extLst>
            </p:cNvPr>
            <p:cNvSpPr/>
            <p:nvPr/>
          </p:nvSpPr>
          <p:spPr>
            <a:xfrm>
              <a:off x="307394" y="147389"/>
              <a:ext cx="594613" cy="594613"/>
            </a:xfrm>
            <a:prstGeom prst="ellipse">
              <a:avLst/>
            </a:prstGeom>
            <a:solidFill>
              <a:srgbClr val="A4C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淘宝-想搞设计PPT(倒卖必究)-55">
              <a:extLst>
                <a:ext uri="{FF2B5EF4-FFF2-40B4-BE49-F238E27FC236}">
                  <a16:creationId xmlns:a16="http://schemas.microsoft.com/office/drawing/2014/main" id="{0D5FAE3B-320C-BC32-ABC6-02CF6B1598EA}"/>
                </a:ext>
              </a:extLst>
            </p:cNvPr>
            <p:cNvSpPr txBox="1">
              <a:spLocks/>
            </p:cNvSpPr>
            <p:nvPr/>
          </p:nvSpPr>
          <p:spPr>
            <a:xfrm>
              <a:off x="902007" y="242680"/>
              <a:ext cx="7282912" cy="523220"/>
            </a:xfrm>
            <a:prstGeom prst="rect">
              <a:avLst/>
            </a:prstGeom>
          </p:spPr>
          <p:txBody>
            <a:bodyPr vert="horz" lIns="91440" tIns="45720" rIns="91440" bIns="0" rtlCol="0" anchor="b" anchorCtr="0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800" b="1" kern="1200" spc="100" baseline="0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  <a:cs typeface="+mn-cs"/>
                </a:defRPr>
              </a:lvl1pPr>
            </a:lstStyle>
            <a:p>
              <a:r>
                <a:rPr lang="zh-CN" altLang="en-US" dirty="0">
                  <a:solidFill/>
                </a:rPr>
                <a:t>单击此处输入标题</a:t>
              </a:r>
            </a:p>
          </p:txBody>
        </p:sp>
        <p:pic>
          <p:nvPicPr>
            <p:cNvPr id="92" name="Picture 91" descr="华中科技大学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88510" y="147389"/>
              <a:ext cx="1764519" cy="387563"/>
            </a:xfrm>
            <a:prstGeom prst="rect">
              <a:avLst/>
            </a:prstGeom>
          </p:spPr>
        </p:pic>
        <p:sp>
          <p:nvSpPr>
            <p:cNvPr id="57" name="淘宝-想搞设计PPT(倒卖必究)-57">
              <a:extLst>
                <a:ext uri="{FF2B5EF4-FFF2-40B4-BE49-F238E27FC236}">
                  <a16:creationId xmlns:a16="http://schemas.microsoft.com/office/drawing/2014/main" id="{27138D02-C977-2B7F-5FC8-58960BCA702D}"/>
                </a:ext>
              </a:extLst>
            </p:cNvPr>
            <p:cNvSpPr/>
            <p:nvPr/>
          </p:nvSpPr>
          <p:spPr>
            <a:xfrm>
              <a:off x="660400" y="814388"/>
              <a:ext cx="10858500" cy="6350"/>
            </a:xfrm>
            <a:custGeom>
              <a:avLst/>
              <a:gdLst>
                <a:gd name="connsiteX0" fmla="*/ 0 w 10858500"/>
                <a:gd name="connsiteY0" fmla="*/ 0 h 6350"/>
                <a:gd name="connsiteX1" fmla="*/ 10858500 w 10858500"/>
                <a:gd name="connsiteY1" fmla="*/ 0 h 6350"/>
                <a:gd name="connsiteX2" fmla="*/ 10858500 w 10858500"/>
                <a:gd name="connsiteY2" fmla="*/ 6350 h 6350"/>
                <a:gd name="connsiteX3" fmla="*/ 0 w 10858500"/>
                <a:gd name="connsiteY3" fmla="*/ 6350 h 6350"/>
                <a:gd name="connsiteX4" fmla="*/ 0 w 10858500"/>
                <a:gd name="connsiteY4" fmla="*/ 0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58500" h="6350">
                  <a:moveTo>
                    <a:pt x="0" y="0"/>
                  </a:moveTo>
                  <a:lnTo>
                    <a:pt x="10858500" y="0"/>
                  </a:lnTo>
                  <a:lnTo>
                    <a:pt x="10858500" y="6350"/>
                  </a:lnTo>
                  <a:lnTo>
                    <a:pt x="0" y="6350"/>
                  </a:lnTo>
                  <a:lnTo>
                    <a:pt x="0" y="0"/>
                  </a:lnTo>
                </a:path>
              </a:pathLst>
            </a:custGeom>
            <a:solidFill>
              <a:srgbClr val="0671D2"/>
            </a:solidFill>
            <a:ln w="127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淘宝-想搞设计PPT(倒卖必究)-58">
            <a:extLst>
              <a:ext uri="{FF2B5EF4-FFF2-40B4-BE49-F238E27FC236}">
                <a16:creationId xmlns:a16="http://schemas.microsoft.com/office/drawing/2014/main" id="{B3988541-8ACC-88D1-5B16-61A2FD3F584E}"/>
              </a:ext>
            </a:extLst>
          </p:cNvPr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045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84893-4E4F-7E3F-7905-DCB62C5D2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113" descr="677d22b86e9b106229962a7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786" y="-2570583"/>
            <a:ext cx="12245005" cy="7653128"/>
          </a:xfrm>
          <a:prstGeom prst="rect">
            <a:avLst/>
          </a:prstGeom>
        </p:spPr>
      </p:pic>
      <p:sp>
        <p:nvSpPr>
          <p:cNvPr id="113" name="淘宝-想搞设计PPT(倒卖必究)-113">
            <a:extLst>
              <a:ext uri="{FF2B5EF4-FFF2-40B4-BE49-F238E27FC236}">
                <a16:creationId xmlns:a16="http://schemas.microsoft.com/office/drawing/2014/main" id="{F4593D25-29E5-3EB8-3417-EA3BD5962C6E}"/>
              </a:ext>
            </a:extLst>
          </p:cNvPr>
          <p:cNvSpPr/>
          <p:nvPr/>
        </p:nvSpPr>
        <p:spPr>
          <a:xfrm>
            <a:off x="-1571278" y="2651641"/>
            <a:ext cx="15347987" cy="6414821"/>
          </a:xfrm>
          <a:custGeom>
            <a:avLst/>
            <a:gdLst/>
            <a:ahLst/>
            <a:cxnLst/>
            <a:rect l="0" t="0" r="0" b="0"/>
            <a:pathLst>
              <a:path w="15347987" h="6414821">
                <a:moveTo>
                  <a:pt x="15315721" y="6414820"/>
                </a:moveTo>
                <a:cubicBezTo>
                  <a:pt x="14449512" y="6014099"/>
                  <a:pt x="13781506" y="5928103"/>
                  <a:pt x="12031035" y="5766672"/>
                </a:cubicBezTo>
                <a:cubicBezTo>
                  <a:pt x="10280563" y="5605240"/>
                  <a:pt x="3971748" y="6411393"/>
                  <a:pt x="42453" y="4896960"/>
                </a:cubicBezTo>
                <a:lnTo>
                  <a:pt x="0" y="1025552"/>
                </a:lnTo>
                <a:cubicBezTo>
                  <a:pt x="898986" y="1346051"/>
                  <a:pt x="1572038" y="1371101"/>
                  <a:pt x="3329936" y="1373089"/>
                </a:cubicBezTo>
                <a:cubicBezTo>
                  <a:pt x="5087835" y="1375077"/>
                  <a:pt x="11297520" y="0"/>
                  <a:pt x="15347986" y="1151781"/>
                </a:cubicBezTo>
              </a:path>
            </a:pathLst>
          </a:custGeom>
          <a:solidFill>
            <a:srgbClr val="FFFFFF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9" name="淘宝-想搞设计PPT(倒卖必究)-99">
            <a:extLst>
              <a:ext uri="{FF2B5EF4-FFF2-40B4-BE49-F238E27FC236}">
                <a16:creationId xmlns:a16="http://schemas.microsoft.com/office/drawing/2014/main" id="{DCAC98A2-329C-45B5-9CB2-9E190165AD2F}"/>
              </a:ext>
            </a:extLst>
          </p:cNvPr>
          <p:cNvSpPr/>
          <p:nvPr/>
        </p:nvSpPr>
        <p:spPr>
          <a:xfrm>
            <a:off x="-1544774" y="2651642"/>
            <a:ext cx="15347987" cy="6414821"/>
          </a:xfrm>
          <a:custGeom>
            <a:avLst/>
            <a:gdLst/>
            <a:ahLst/>
            <a:cxnLst/>
            <a:rect l="0" t="0" r="0" b="0"/>
            <a:pathLst>
              <a:path w="15347987" h="6414821">
                <a:moveTo>
                  <a:pt x="15315721" y="6414820"/>
                </a:moveTo>
                <a:cubicBezTo>
                  <a:pt x="14449512" y="6014099"/>
                  <a:pt x="13781506" y="5928103"/>
                  <a:pt x="12031035" y="5766672"/>
                </a:cubicBezTo>
                <a:cubicBezTo>
                  <a:pt x="10280563" y="5605240"/>
                  <a:pt x="3971748" y="6411393"/>
                  <a:pt x="42453" y="4896960"/>
                </a:cubicBezTo>
                <a:lnTo>
                  <a:pt x="0" y="1025552"/>
                </a:lnTo>
                <a:cubicBezTo>
                  <a:pt x="898986" y="1346051"/>
                  <a:pt x="1572038" y="1371101"/>
                  <a:pt x="3329936" y="1373089"/>
                </a:cubicBezTo>
                <a:cubicBezTo>
                  <a:pt x="5087835" y="1375077"/>
                  <a:pt x="11297520" y="0"/>
                  <a:pt x="15347986" y="1151781"/>
                </a:cubicBezTo>
              </a:path>
            </a:pathLst>
          </a:custGeom>
          <a:gradFill>
            <a:gsLst>
              <a:gs pos="100000">
                <a:srgbClr val="2298F7"/>
              </a:gs>
              <a:gs pos="25000">
                <a:srgbClr val="0F4773"/>
              </a:gs>
            </a:gsLst>
            <a:lin ang="5400000" scaled="0"/>
          </a:gra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3" name="淘宝-想搞设计PPT(倒卖必究)-33">
            <a:extLst>
              <a:ext uri="{FF2B5EF4-FFF2-40B4-BE49-F238E27FC236}">
                <a16:creationId xmlns:a16="http://schemas.microsoft.com/office/drawing/2014/main" id="{4F9E9C2D-EA6C-1095-D205-12577DB55C49}"/>
              </a:ext>
            </a:extLst>
          </p:cNvPr>
          <p:cNvSpPr/>
          <p:nvPr/>
        </p:nvSpPr>
        <p:spPr>
          <a:xfrm>
            <a:off x="-1544774" y="3276389"/>
            <a:ext cx="15347986" cy="681158"/>
          </a:xfrm>
          <a:custGeom>
            <a:avLst/>
            <a:gdLst>
              <a:gd name="connsiteX0" fmla="*/ 0 w 12582299"/>
              <a:gd name="connsiteY0" fmla="*/ 398619 h 929740"/>
              <a:gd name="connsiteX1" fmla="*/ 1698172 w 12582299"/>
              <a:gd name="connsiteY1" fmla="*/ 921133 h 929740"/>
              <a:gd name="connsiteX2" fmla="*/ 6560457 w 12582299"/>
              <a:gd name="connsiteY2" fmla="*/ 21247 h 929740"/>
              <a:gd name="connsiteX3" fmla="*/ 12162972 w 12582299"/>
              <a:gd name="connsiteY3" fmla="*/ 311533 h 929740"/>
              <a:gd name="connsiteX4" fmla="*/ 12177486 w 12582299"/>
              <a:gd name="connsiteY4" fmla="*/ 630847 h 929740"/>
              <a:gd name="connsiteX0" fmla="*/ 0 w 12582299"/>
              <a:gd name="connsiteY0" fmla="*/ 404825 h 1047288"/>
              <a:gd name="connsiteX1" fmla="*/ 2485042 w 12582299"/>
              <a:gd name="connsiteY1" fmla="*/ 1040776 h 1047288"/>
              <a:gd name="connsiteX2" fmla="*/ 6560457 w 12582299"/>
              <a:gd name="connsiteY2" fmla="*/ 27453 h 1047288"/>
              <a:gd name="connsiteX3" fmla="*/ 12162972 w 12582299"/>
              <a:gd name="connsiteY3" fmla="*/ 317739 h 1047288"/>
              <a:gd name="connsiteX4" fmla="*/ 12177486 w 12582299"/>
              <a:gd name="connsiteY4" fmla="*/ 637053 h 1047288"/>
              <a:gd name="connsiteX0" fmla="*/ 0 w 13149578"/>
              <a:gd name="connsiteY0" fmla="*/ 0 h 1450064"/>
              <a:gd name="connsiteX1" fmla="*/ 3052321 w 13149578"/>
              <a:gd name="connsiteY1" fmla="*/ 1446217 h 1450064"/>
              <a:gd name="connsiteX2" fmla="*/ 7127736 w 13149578"/>
              <a:gd name="connsiteY2" fmla="*/ 432894 h 1450064"/>
              <a:gd name="connsiteX3" fmla="*/ 12730251 w 13149578"/>
              <a:gd name="connsiteY3" fmla="*/ 723180 h 1450064"/>
              <a:gd name="connsiteX4" fmla="*/ 12744765 w 13149578"/>
              <a:gd name="connsiteY4" fmla="*/ 1042494 h 1450064"/>
              <a:gd name="connsiteX0" fmla="*/ 0 w 13149578"/>
              <a:gd name="connsiteY0" fmla="*/ 0 h 1046882"/>
              <a:gd name="connsiteX1" fmla="*/ 3052321 w 13149578"/>
              <a:gd name="connsiteY1" fmla="*/ 635951 h 1046882"/>
              <a:gd name="connsiteX2" fmla="*/ 7127736 w 13149578"/>
              <a:gd name="connsiteY2" fmla="*/ 432894 h 1046882"/>
              <a:gd name="connsiteX3" fmla="*/ 12730251 w 13149578"/>
              <a:gd name="connsiteY3" fmla="*/ 723180 h 1046882"/>
              <a:gd name="connsiteX4" fmla="*/ 12744765 w 13149578"/>
              <a:gd name="connsiteY4" fmla="*/ 1042494 h 1046882"/>
              <a:gd name="connsiteX0" fmla="*/ 0 w 13149578"/>
              <a:gd name="connsiteY0" fmla="*/ 0 h 1046882"/>
              <a:gd name="connsiteX1" fmla="*/ 3052321 w 13149578"/>
              <a:gd name="connsiteY1" fmla="*/ 635951 h 1046882"/>
              <a:gd name="connsiteX2" fmla="*/ 7512022 w 13149578"/>
              <a:gd name="connsiteY2" fmla="*/ 254635 h 1046882"/>
              <a:gd name="connsiteX3" fmla="*/ 12730251 w 13149578"/>
              <a:gd name="connsiteY3" fmla="*/ 723180 h 1046882"/>
              <a:gd name="connsiteX4" fmla="*/ 12744765 w 13149578"/>
              <a:gd name="connsiteY4" fmla="*/ 1042494 h 1046882"/>
              <a:gd name="connsiteX0" fmla="*/ 0 w 13362263"/>
              <a:gd name="connsiteY0" fmla="*/ 0 h 1043951"/>
              <a:gd name="connsiteX1" fmla="*/ 3052321 w 13362263"/>
              <a:gd name="connsiteY1" fmla="*/ 635951 h 1043951"/>
              <a:gd name="connsiteX2" fmla="*/ 7512022 w 13362263"/>
              <a:gd name="connsiteY2" fmla="*/ 254635 h 1043951"/>
              <a:gd name="connsiteX3" fmla="*/ 13004741 w 13362263"/>
              <a:gd name="connsiteY3" fmla="*/ 139789 h 1043951"/>
              <a:gd name="connsiteX4" fmla="*/ 12744765 w 13362263"/>
              <a:gd name="connsiteY4" fmla="*/ 1042494 h 1043951"/>
              <a:gd name="connsiteX0" fmla="*/ 0 w 14757688"/>
              <a:gd name="connsiteY0" fmla="*/ 0 h 1108671"/>
              <a:gd name="connsiteX1" fmla="*/ 3052321 w 14757688"/>
              <a:gd name="connsiteY1" fmla="*/ 635951 h 1108671"/>
              <a:gd name="connsiteX2" fmla="*/ 7512022 w 14757688"/>
              <a:gd name="connsiteY2" fmla="*/ 254635 h 1108671"/>
              <a:gd name="connsiteX3" fmla="*/ 13004741 w 14757688"/>
              <a:gd name="connsiteY3" fmla="*/ 139789 h 1108671"/>
              <a:gd name="connsiteX4" fmla="*/ 14757688 w 14757688"/>
              <a:gd name="connsiteY4" fmla="*/ 1107315 h 1108671"/>
              <a:gd name="connsiteX0" fmla="*/ 0 w 13004741"/>
              <a:gd name="connsiteY0" fmla="*/ 0 h 639590"/>
              <a:gd name="connsiteX1" fmla="*/ 3052321 w 13004741"/>
              <a:gd name="connsiteY1" fmla="*/ 635951 h 639590"/>
              <a:gd name="connsiteX2" fmla="*/ 7512022 w 13004741"/>
              <a:gd name="connsiteY2" fmla="*/ 254635 h 639590"/>
              <a:gd name="connsiteX3" fmla="*/ 13004741 w 13004741"/>
              <a:gd name="connsiteY3" fmla="*/ 139789 h 639590"/>
              <a:gd name="connsiteX0" fmla="*/ 0 w 14486985"/>
              <a:gd name="connsiteY0" fmla="*/ 0 h 639417"/>
              <a:gd name="connsiteX1" fmla="*/ 3052321 w 14486985"/>
              <a:gd name="connsiteY1" fmla="*/ 635951 h 639417"/>
              <a:gd name="connsiteX2" fmla="*/ 7512022 w 14486985"/>
              <a:gd name="connsiteY2" fmla="*/ 254635 h 639417"/>
              <a:gd name="connsiteX3" fmla="*/ 14486985 w 14486985"/>
              <a:gd name="connsiteY3" fmla="*/ 253226 h 639417"/>
              <a:gd name="connsiteX0" fmla="*/ 0 w 14486985"/>
              <a:gd name="connsiteY0" fmla="*/ 0 h 639417"/>
              <a:gd name="connsiteX1" fmla="*/ 3052321 w 14486985"/>
              <a:gd name="connsiteY1" fmla="*/ 635951 h 639417"/>
              <a:gd name="connsiteX2" fmla="*/ 7512022 w 14486985"/>
              <a:gd name="connsiteY2" fmla="*/ 254635 h 639417"/>
              <a:gd name="connsiteX3" fmla="*/ 14486985 w 14486985"/>
              <a:gd name="connsiteY3" fmla="*/ 253226 h 639417"/>
              <a:gd name="connsiteX0" fmla="*/ 0 w 14596781"/>
              <a:gd name="connsiteY0" fmla="*/ 0 h 639003"/>
              <a:gd name="connsiteX1" fmla="*/ 3052321 w 14596781"/>
              <a:gd name="connsiteY1" fmla="*/ 635951 h 639003"/>
              <a:gd name="connsiteX2" fmla="*/ 7512022 w 14596781"/>
              <a:gd name="connsiteY2" fmla="*/ 254635 h 639003"/>
              <a:gd name="connsiteX3" fmla="*/ 14596781 w 14596781"/>
              <a:gd name="connsiteY3" fmla="*/ 577332 h 639003"/>
              <a:gd name="connsiteX0" fmla="*/ 0 w 14596781"/>
              <a:gd name="connsiteY0" fmla="*/ 0 h 639003"/>
              <a:gd name="connsiteX1" fmla="*/ 3052321 w 14596781"/>
              <a:gd name="connsiteY1" fmla="*/ 635951 h 639003"/>
              <a:gd name="connsiteX2" fmla="*/ 7512022 w 14596781"/>
              <a:gd name="connsiteY2" fmla="*/ 254635 h 639003"/>
              <a:gd name="connsiteX3" fmla="*/ 14596781 w 14596781"/>
              <a:gd name="connsiteY3" fmla="*/ 577332 h 639003"/>
              <a:gd name="connsiteX0" fmla="*/ 0 w 14596781"/>
              <a:gd name="connsiteY0" fmla="*/ 0 h 669102"/>
              <a:gd name="connsiteX1" fmla="*/ 3052321 w 14596781"/>
              <a:gd name="connsiteY1" fmla="*/ 635951 h 669102"/>
              <a:gd name="connsiteX2" fmla="*/ 14596781 w 14596781"/>
              <a:gd name="connsiteY2" fmla="*/ 577332 h 669102"/>
              <a:gd name="connsiteX0" fmla="*/ 0 w 14596781"/>
              <a:gd name="connsiteY0" fmla="*/ 0 h 636544"/>
              <a:gd name="connsiteX1" fmla="*/ 3052321 w 14596781"/>
              <a:gd name="connsiteY1" fmla="*/ 635951 h 636544"/>
              <a:gd name="connsiteX2" fmla="*/ 14596781 w 14596781"/>
              <a:gd name="connsiteY2" fmla="*/ 577332 h 636544"/>
              <a:gd name="connsiteX0" fmla="*/ 0 w 14615080"/>
              <a:gd name="connsiteY0" fmla="*/ 0 h 640641"/>
              <a:gd name="connsiteX1" fmla="*/ 3052321 w 14615080"/>
              <a:gd name="connsiteY1" fmla="*/ 635951 h 640641"/>
              <a:gd name="connsiteX2" fmla="*/ 14615080 w 14615080"/>
              <a:gd name="connsiteY2" fmla="*/ 269431 h 640641"/>
              <a:gd name="connsiteX0" fmla="*/ 0 w 14615080"/>
              <a:gd name="connsiteY0" fmla="*/ 80888 h 717907"/>
              <a:gd name="connsiteX1" fmla="*/ 3052321 w 14615080"/>
              <a:gd name="connsiteY1" fmla="*/ 716839 h 717907"/>
              <a:gd name="connsiteX2" fmla="*/ 14615080 w 14615080"/>
              <a:gd name="connsiteY2" fmla="*/ 350319 h 717907"/>
              <a:gd name="connsiteX0" fmla="*/ 0 w 14596781"/>
              <a:gd name="connsiteY0" fmla="*/ 0 h 639206"/>
              <a:gd name="connsiteX1" fmla="*/ 3052321 w 14596781"/>
              <a:gd name="connsiteY1" fmla="*/ 635951 h 639206"/>
              <a:gd name="connsiteX2" fmla="*/ 14596781 w 14596781"/>
              <a:gd name="connsiteY2" fmla="*/ 447690 h 639206"/>
              <a:gd name="connsiteX0" fmla="*/ 0 w 14596781"/>
              <a:gd name="connsiteY0" fmla="*/ 0 h 639206"/>
              <a:gd name="connsiteX1" fmla="*/ 3052321 w 14596781"/>
              <a:gd name="connsiteY1" fmla="*/ 635951 h 639206"/>
              <a:gd name="connsiteX2" fmla="*/ 14596781 w 14596781"/>
              <a:gd name="connsiteY2" fmla="*/ 447690 h 639206"/>
              <a:gd name="connsiteX0" fmla="*/ 0 w 14596781"/>
              <a:gd name="connsiteY0" fmla="*/ 0 h 639206"/>
              <a:gd name="connsiteX1" fmla="*/ 3052321 w 14596781"/>
              <a:gd name="connsiteY1" fmla="*/ 635951 h 639206"/>
              <a:gd name="connsiteX2" fmla="*/ 14596781 w 14596781"/>
              <a:gd name="connsiteY2" fmla="*/ 447690 h 639206"/>
              <a:gd name="connsiteX0" fmla="*/ 0 w 14596781"/>
              <a:gd name="connsiteY0" fmla="*/ 63858 h 571852"/>
              <a:gd name="connsiteX1" fmla="*/ 3052321 w 14596781"/>
              <a:gd name="connsiteY1" fmla="*/ 570166 h 571852"/>
              <a:gd name="connsiteX2" fmla="*/ 14596781 w 14596781"/>
              <a:gd name="connsiteY2" fmla="*/ 381905 h 571852"/>
              <a:gd name="connsiteX0" fmla="*/ 0 w 14596781"/>
              <a:gd name="connsiteY0" fmla="*/ 63858 h 571852"/>
              <a:gd name="connsiteX1" fmla="*/ 3052321 w 14596781"/>
              <a:gd name="connsiteY1" fmla="*/ 570166 h 571852"/>
              <a:gd name="connsiteX2" fmla="*/ 14596781 w 14596781"/>
              <a:gd name="connsiteY2" fmla="*/ 381905 h 571852"/>
              <a:gd name="connsiteX0" fmla="*/ 0 w 14596781"/>
              <a:gd name="connsiteY0" fmla="*/ 77366 h 585703"/>
              <a:gd name="connsiteX1" fmla="*/ 3052321 w 14596781"/>
              <a:gd name="connsiteY1" fmla="*/ 583674 h 585703"/>
              <a:gd name="connsiteX2" fmla="*/ 14596781 w 14596781"/>
              <a:gd name="connsiteY2" fmla="*/ 395413 h 585703"/>
              <a:gd name="connsiteX0" fmla="*/ 0 w 14596781"/>
              <a:gd name="connsiteY0" fmla="*/ 230749 h 575423"/>
              <a:gd name="connsiteX1" fmla="*/ 3052321 w 14596781"/>
              <a:gd name="connsiteY1" fmla="*/ 575004 h 575423"/>
              <a:gd name="connsiteX2" fmla="*/ 14596781 w 14596781"/>
              <a:gd name="connsiteY2" fmla="*/ 386743 h 575423"/>
              <a:gd name="connsiteX0" fmla="*/ 0 w 14596781"/>
              <a:gd name="connsiteY0" fmla="*/ 230749 h 575423"/>
              <a:gd name="connsiteX1" fmla="*/ 3052321 w 14596781"/>
              <a:gd name="connsiteY1" fmla="*/ 575004 h 575423"/>
              <a:gd name="connsiteX2" fmla="*/ 14596781 w 14596781"/>
              <a:gd name="connsiteY2" fmla="*/ 386743 h 575423"/>
              <a:gd name="connsiteX0" fmla="*/ 0 w 14743175"/>
              <a:gd name="connsiteY0" fmla="*/ 97228 h 572495"/>
              <a:gd name="connsiteX1" fmla="*/ 3198715 w 14743175"/>
              <a:gd name="connsiteY1" fmla="*/ 571126 h 572495"/>
              <a:gd name="connsiteX2" fmla="*/ 14743175 w 14743175"/>
              <a:gd name="connsiteY2" fmla="*/ 382865 h 572495"/>
              <a:gd name="connsiteX0" fmla="*/ 0 w 14743175"/>
              <a:gd name="connsiteY0" fmla="*/ 97228 h 572495"/>
              <a:gd name="connsiteX1" fmla="*/ 3198715 w 14743175"/>
              <a:gd name="connsiteY1" fmla="*/ 571126 h 572495"/>
              <a:gd name="connsiteX2" fmla="*/ 14743175 w 14743175"/>
              <a:gd name="connsiteY2" fmla="*/ 382865 h 572495"/>
              <a:gd name="connsiteX0" fmla="*/ 0 w 14743175"/>
              <a:gd name="connsiteY0" fmla="*/ 112102 h 592397"/>
              <a:gd name="connsiteX1" fmla="*/ 3198715 w 14743175"/>
              <a:gd name="connsiteY1" fmla="*/ 586000 h 592397"/>
              <a:gd name="connsiteX2" fmla="*/ 14743175 w 14743175"/>
              <a:gd name="connsiteY2" fmla="*/ 397739 h 592397"/>
              <a:gd name="connsiteX0" fmla="*/ 0 w 14743175"/>
              <a:gd name="connsiteY0" fmla="*/ 280835 h 585411"/>
              <a:gd name="connsiteX1" fmla="*/ 3198715 w 14743175"/>
              <a:gd name="connsiteY1" fmla="*/ 576475 h 585411"/>
              <a:gd name="connsiteX2" fmla="*/ 14743175 w 14743175"/>
              <a:gd name="connsiteY2" fmla="*/ 388214 h 585411"/>
              <a:gd name="connsiteX0" fmla="*/ 0 w 14743175"/>
              <a:gd name="connsiteY0" fmla="*/ 280835 h 576675"/>
              <a:gd name="connsiteX1" fmla="*/ 3198715 w 14743175"/>
              <a:gd name="connsiteY1" fmla="*/ 576475 h 576675"/>
              <a:gd name="connsiteX2" fmla="*/ 14743175 w 14743175"/>
              <a:gd name="connsiteY2" fmla="*/ 388214 h 576675"/>
              <a:gd name="connsiteX0" fmla="*/ 0 w 14743175"/>
              <a:gd name="connsiteY0" fmla="*/ 283802 h 579443"/>
              <a:gd name="connsiteX1" fmla="*/ 3198715 w 14743175"/>
              <a:gd name="connsiteY1" fmla="*/ 579442 h 579443"/>
              <a:gd name="connsiteX2" fmla="*/ 14743175 w 14743175"/>
              <a:gd name="connsiteY2" fmla="*/ 391181 h 57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43175" h="579443">
                <a:moveTo>
                  <a:pt x="0" y="283802"/>
                </a:moveTo>
                <a:cubicBezTo>
                  <a:pt x="863560" y="556442"/>
                  <a:pt x="1510089" y="577751"/>
                  <a:pt x="3198715" y="579442"/>
                </a:cubicBezTo>
                <a:cubicBezTo>
                  <a:pt x="4887341" y="581133"/>
                  <a:pt x="10852324" y="-588608"/>
                  <a:pt x="14743175" y="391181"/>
                </a:cubicBezTo>
              </a:path>
            </a:pathLst>
          </a:custGeom>
          <a:noFill/>
          <a:ln w="127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淘宝-想搞设计PPT(倒卖必究)-8">
            <a:extLst>
              <a:ext uri="{FF2B5EF4-FFF2-40B4-BE49-F238E27FC236}">
                <a16:creationId xmlns:a16="http://schemas.microsoft.com/office/drawing/2014/main" id="{61A28658-81E3-327F-BB27-AFAAE7988E20}"/>
              </a:ext>
            </a:extLst>
          </p:cNvPr>
          <p:cNvSpPr txBox="1"/>
          <p:nvPr/>
        </p:nvSpPr>
        <p:spPr>
          <a:xfrm>
            <a:off x="1824140" y="5906409"/>
            <a:ext cx="2160442" cy="368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答辩人：</a:t>
            </a:r>
          </a:p>
        </p:txBody>
      </p:sp>
      <p:sp>
        <p:nvSpPr>
          <p:cNvPr id="11" name="淘宝-想搞设计PPT(倒卖必究)-11">
            <a:extLst>
              <a:ext uri="{FF2B5EF4-FFF2-40B4-BE49-F238E27FC236}">
                <a16:creationId xmlns:a16="http://schemas.microsoft.com/office/drawing/2014/main" id="{FEE3A811-F041-EA7A-FA1D-A51ECB20161C}"/>
              </a:ext>
            </a:extLst>
          </p:cNvPr>
          <p:cNvSpPr txBox="1"/>
          <p:nvPr/>
        </p:nvSpPr>
        <p:spPr>
          <a:xfrm>
            <a:off x="4761585" y="5906409"/>
            <a:ext cx="2552076" cy="368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b="1" dirty="0">
                <a:solidFill>
                  <a:srgbClr val="FFFFFF"/>
                </a:solidFill>
              </a:rPr>
              <a:t>指导教师：</a:t>
            </a:r>
          </a:p>
        </p:txBody>
      </p:sp>
      <p:sp>
        <p:nvSpPr>
          <p:cNvPr id="14" name="淘宝-想搞设计PPT(倒卖必究)-14">
            <a:extLst>
              <a:ext uri="{FF2B5EF4-FFF2-40B4-BE49-F238E27FC236}">
                <a16:creationId xmlns:a16="http://schemas.microsoft.com/office/drawing/2014/main" id="{C778156E-50BB-044E-B359-35BAEDC37BD2}"/>
              </a:ext>
            </a:extLst>
          </p:cNvPr>
          <p:cNvSpPr txBox="1"/>
          <p:nvPr/>
        </p:nvSpPr>
        <p:spPr>
          <a:xfrm>
            <a:off x="8034280" y="5906409"/>
            <a:ext cx="2552077" cy="368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b="1" dirty="0">
                <a:solidFill>
                  <a:srgbClr val="FFFFFF"/>
                </a:solidFill>
              </a:rPr>
              <a:t>日期：</a:t>
            </a:r>
          </a:p>
        </p:txBody>
      </p:sp>
      <p:sp>
        <p:nvSpPr>
          <p:cNvPr id="17" name="淘宝-想搞设计PPT(倒卖必究)-17">
            <a:extLst>
              <a:ext uri="{FF2B5EF4-FFF2-40B4-BE49-F238E27FC236}">
                <a16:creationId xmlns:a16="http://schemas.microsoft.com/office/drawing/2014/main" id="{5786FE93-113C-E551-9CA5-AED91923BD4F}"/>
              </a:ext>
            </a:extLst>
          </p:cNvPr>
          <p:cNvSpPr txBox="1"/>
          <p:nvPr/>
        </p:nvSpPr>
        <p:spPr>
          <a:xfrm>
            <a:off x="0" y="4425901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6600" spc="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THANKS for all</a:t>
            </a:r>
          </a:p>
        </p:txBody>
      </p:sp>
      <p:pic>
        <p:nvPicPr>
          <p:cNvPr id="115" name="Picture 114" descr="华中科技大学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2548" y="3456863"/>
            <a:ext cx="2422553" cy="53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46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66745245a81f4d16e80bf408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04314" y="-546528"/>
            <a:ext cx="12245005" cy="7653128"/>
          </a:xfrm>
          <a:prstGeom prst="rect">
            <a:avLst/>
          </a:prstGeom>
        </p:spPr>
      </p:pic>
      <p:grpSp>
        <p:nvGrpSpPr>
          <p:cNvPr id="56" name="组合 55">
            <a:extLst>
              <a:ext uri="{FF2B5EF4-FFF2-40B4-BE49-F238E27FC236}">
                <a16:creationId xmlns:a16="http://schemas.microsoft.com/office/drawing/2014/main" id="{5509B3C3-4B3E-34FA-D0BD-9FFA33E671B8}"/>
              </a:ext>
            </a:extLst>
          </p:cNvPr>
          <p:cNvGrpSpPr/>
          <p:nvPr/>
        </p:nvGrpSpPr>
        <p:grpSpPr>
          <a:xfrm>
            <a:off x="4051192" y="-1042074"/>
            <a:ext cx="10978998" cy="9954885"/>
            <a:chOff x="2088900" y="-764424"/>
            <a:chExt cx="10519456" cy="9538209"/>
          </a:xfrm>
        </p:grpSpPr>
        <p:sp>
          <p:nvSpPr>
            <p:cNvPr id="23" name="淘宝-想搞设计PPT(倒卖必究)-23">
              <a:extLst>
                <a:ext uri="{FF2B5EF4-FFF2-40B4-BE49-F238E27FC236}">
                  <a16:creationId xmlns:a16="http://schemas.microsoft.com/office/drawing/2014/main" id="{2FBE02F8-990E-C510-FAA6-49E1469E96D5}"/>
                </a:ext>
              </a:extLst>
            </p:cNvPr>
            <p:cNvSpPr/>
            <p:nvPr/>
          </p:nvSpPr>
          <p:spPr>
            <a:xfrm>
              <a:off x="2660389" y="-527410"/>
              <a:ext cx="1669384" cy="9277350"/>
            </a:xfrm>
            <a:custGeom>
              <a:avLst/>
              <a:gdLst>
                <a:gd name="connsiteX0" fmla="*/ 1071 w 2262566"/>
                <a:gd name="connsiteY0" fmla="*/ 0 h 9144000"/>
                <a:gd name="connsiteX1" fmla="*/ 363021 w 2262566"/>
                <a:gd name="connsiteY1" fmla="*/ 2514600 h 9144000"/>
                <a:gd name="connsiteX2" fmla="*/ 2229921 w 2262566"/>
                <a:gd name="connsiteY2" fmla="*/ 4610100 h 9144000"/>
                <a:gd name="connsiteX3" fmla="*/ 1563171 w 2262566"/>
                <a:gd name="connsiteY3" fmla="*/ 9144000 h 9144000"/>
                <a:gd name="connsiteX0" fmla="*/ 608 w 2262103"/>
                <a:gd name="connsiteY0" fmla="*/ 0 h 9144000"/>
                <a:gd name="connsiteX1" fmla="*/ 381608 w 2262103"/>
                <a:gd name="connsiteY1" fmla="*/ 1905000 h 9144000"/>
                <a:gd name="connsiteX2" fmla="*/ 2229458 w 2262103"/>
                <a:gd name="connsiteY2" fmla="*/ 4610100 h 9144000"/>
                <a:gd name="connsiteX3" fmla="*/ 1562708 w 2262103"/>
                <a:gd name="connsiteY3" fmla="*/ 9144000 h 9144000"/>
                <a:gd name="connsiteX0" fmla="*/ 10661 w 2272156"/>
                <a:gd name="connsiteY0" fmla="*/ 0 h 9144000"/>
                <a:gd name="connsiteX1" fmla="*/ 296411 w 2272156"/>
                <a:gd name="connsiteY1" fmla="*/ 1962150 h 9144000"/>
                <a:gd name="connsiteX2" fmla="*/ 2239511 w 2272156"/>
                <a:gd name="connsiteY2" fmla="*/ 4610100 h 9144000"/>
                <a:gd name="connsiteX3" fmla="*/ 1572761 w 2272156"/>
                <a:gd name="connsiteY3" fmla="*/ 9144000 h 9144000"/>
                <a:gd name="connsiteX0" fmla="*/ 35 w 2261530"/>
                <a:gd name="connsiteY0" fmla="*/ 0 h 9144000"/>
                <a:gd name="connsiteX1" fmla="*/ 857285 w 2261530"/>
                <a:gd name="connsiteY1" fmla="*/ 1962150 h 9144000"/>
                <a:gd name="connsiteX2" fmla="*/ 2228885 w 2261530"/>
                <a:gd name="connsiteY2" fmla="*/ 4610100 h 9144000"/>
                <a:gd name="connsiteX3" fmla="*/ 1562135 w 2261530"/>
                <a:gd name="connsiteY3" fmla="*/ 9144000 h 9144000"/>
                <a:gd name="connsiteX0" fmla="*/ 318 w 1728413"/>
                <a:gd name="connsiteY0" fmla="*/ 0 h 9277350"/>
                <a:gd name="connsiteX1" fmla="*/ 324168 w 1728413"/>
                <a:gd name="connsiteY1" fmla="*/ 2095500 h 9277350"/>
                <a:gd name="connsiteX2" fmla="*/ 1695768 w 1728413"/>
                <a:gd name="connsiteY2" fmla="*/ 4743450 h 9277350"/>
                <a:gd name="connsiteX3" fmla="*/ 1029018 w 1728413"/>
                <a:gd name="connsiteY3" fmla="*/ 9277350 h 9277350"/>
                <a:gd name="connsiteX0" fmla="*/ 3233 w 1731328"/>
                <a:gd name="connsiteY0" fmla="*/ 0 h 9277350"/>
                <a:gd name="connsiteX1" fmla="*/ 250883 w 1731328"/>
                <a:gd name="connsiteY1" fmla="*/ 2438400 h 9277350"/>
                <a:gd name="connsiteX2" fmla="*/ 1698683 w 1731328"/>
                <a:gd name="connsiteY2" fmla="*/ 4743450 h 9277350"/>
                <a:gd name="connsiteX3" fmla="*/ 1031933 w 1731328"/>
                <a:gd name="connsiteY3" fmla="*/ 9277350 h 9277350"/>
                <a:gd name="connsiteX0" fmla="*/ 5305 w 1825599"/>
                <a:gd name="connsiteY0" fmla="*/ 0 h 9277350"/>
                <a:gd name="connsiteX1" fmla="*/ 252955 w 1825599"/>
                <a:gd name="connsiteY1" fmla="*/ 2438400 h 9277350"/>
                <a:gd name="connsiteX2" fmla="*/ 1796005 w 1825599"/>
                <a:gd name="connsiteY2" fmla="*/ 5010150 h 9277350"/>
                <a:gd name="connsiteX3" fmla="*/ 1034005 w 1825599"/>
                <a:gd name="connsiteY3" fmla="*/ 9277350 h 9277350"/>
                <a:gd name="connsiteX0" fmla="*/ 5305 w 1809222"/>
                <a:gd name="connsiteY0" fmla="*/ 0 h 9277350"/>
                <a:gd name="connsiteX1" fmla="*/ 252955 w 1809222"/>
                <a:gd name="connsiteY1" fmla="*/ 2438400 h 9277350"/>
                <a:gd name="connsiteX2" fmla="*/ 1796005 w 1809222"/>
                <a:gd name="connsiteY2" fmla="*/ 5010150 h 9277350"/>
                <a:gd name="connsiteX3" fmla="*/ 1034005 w 1809222"/>
                <a:gd name="connsiteY3" fmla="*/ 9277350 h 9277350"/>
                <a:gd name="connsiteX0" fmla="*/ 2594 w 1675488"/>
                <a:gd name="connsiteY0" fmla="*/ 0 h 9277350"/>
                <a:gd name="connsiteX1" fmla="*/ 250244 w 1675488"/>
                <a:gd name="connsiteY1" fmla="*/ 2438400 h 9277350"/>
                <a:gd name="connsiteX2" fmla="*/ 1659944 w 1675488"/>
                <a:gd name="connsiteY2" fmla="*/ 5029200 h 9277350"/>
                <a:gd name="connsiteX3" fmla="*/ 1031294 w 1675488"/>
                <a:gd name="connsiteY3" fmla="*/ 9277350 h 9277350"/>
                <a:gd name="connsiteX0" fmla="*/ 2594 w 1669384"/>
                <a:gd name="connsiteY0" fmla="*/ 0 h 9277350"/>
                <a:gd name="connsiteX1" fmla="*/ 250244 w 1669384"/>
                <a:gd name="connsiteY1" fmla="*/ 2438400 h 9277350"/>
                <a:gd name="connsiteX2" fmla="*/ 1659944 w 1669384"/>
                <a:gd name="connsiteY2" fmla="*/ 5029200 h 9277350"/>
                <a:gd name="connsiteX3" fmla="*/ 878894 w 1669384"/>
                <a:gd name="connsiteY3" fmla="*/ 9277350 h 927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384" h="9277350">
                  <a:moveTo>
                    <a:pt x="2594" y="0"/>
                  </a:moveTo>
                  <a:cubicBezTo>
                    <a:pt x="-2169" y="873125"/>
                    <a:pt x="-25981" y="1600200"/>
                    <a:pt x="250244" y="2438400"/>
                  </a:cubicBezTo>
                  <a:cubicBezTo>
                    <a:pt x="526469" y="3276600"/>
                    <a:pt x="1555169" y="3889375"/>
                    <a:pt x="1659944" y="5029200"/>
                  </a:cubicBezTo>
                  <a:cubicBezTo>
                    <a:pt x="1764719" y="6169025"/>
                    <a:pt x="964619" y="8597900"/>
                    <a:pt x="878894" y="9277350"/>
                  </a:cubicBezTo>
                </a:path>
              </a:pathLst>
            </a:custGeom>
            <a:noFill/>
            <a:ln w="381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淘宝-想搞设计PPT(倒卖必究)-25">
              <a:extLst>
                <a:ext uri="{FF2B5EF4-FFF2-40B4-BE49-F238E27FC236}">
                  <a16:creationId xmlns:a16="http://schemas.microsoft.com/office/drawing/2014/main" id="{ED13D7A3-B0DC-66F4-35BF-1B3529865FC7}"/>
                </a:ext>
              </a:extLst>
            </p:cNvPr>
            <p:cNvSpPr/>
            <p:nvPr/>
          </p:nvSpPr>
          <p:spPr>
            <a:xfrm>
              <a:off x="2088900" y="-528450"/>
              <a:ext cx="2050376" cy="9302235"/>
            </a:xfrm>
            <a:custGeom>
              <a:avLst/>
              <a:gdLst>
                <a:gd name="connsiteX0" fmla="*/ 383588 w 2050376"/>
                <a:gd name="connsiteY0" fmla="*/ 2078 h 9302235"/>
                <a:gd name="connsiteX1" fmla="*/ 383439 w 2050376"/>
                <a:gd name="connsiteY1" fmla="*/ 28342 h 9302235"/>
                <a:gd name="connsiteX2" fmla="*/ 383281 w 2050376"/>
                <a:gd name="connsiteY2" fmla="*/ 54467 h 9302235"/>
                <a:gd name="connsiteX3" fmla="*/ 383115 w 2050376"/>
                <a:gd name="connsiteY3" fmla="*/ 80492 h 9302235"/>
                <a:gd name="connsiteX4" fmla="*/ 382944 w 2050376"/>
                <a:gd name="connsiteY4" fmla="*/ 106419 h 9302235"/>
                <a:gd name="connsiteX5" fmla="*/ 382769 w 2050376"/>
                <a:gd name="connsiteY5" fmla="*/ 132253 h 9302235"/>
                <a:gd name="connsiteX6" fmla="*/ 382592 w 2050376"/>
                <a:gd name="connsiteY6" fmla="*/ 157992 h 9302235"/>
                <a:gd name="connsiteX7" fmla="*/ 382416 w 2050376"/>
                <a:gd name="connsiteY7" fmla="*/ 183637 h 9302235"/>
                <a:gd name="connsiteX8" fmla="*/ 382241 w 2050376"/>
                <a:gd name="connsiteY8" fmla="*/ 209192 h 9302235"/>
                <a:gd name="connsiteX9" fmla="*/ 382071 w 2050376"/>
                <a:gd name="connsiteY9" fmla="*/ 234658 h 9302235"/>
                <a:gd name="connsiteX10" fmla="*/ 381906 w 2050376"/>
                <a:gd name="connsiteY10" fmla="*/ 260033 h 9302235"/>
                <a:gd name="connsiteX11" fmla="*/ 381749 w 2050376"/>
                <a:gd name="connsiteY11" fmla="*/ 285323 h 9302235"/>
                <a:gd name="connsiteX12" fmla="*/ 381602 w 2050376"/>
                <a:gd name="connsiteY12" fmla="*/ 310528 h 9302235"/>
                <a:gd name="connsiteX13" fmla="*/ 381466 w 2050376"/>
                <a:gd name="connsiteY13" fmla="*/ 335647 h 9302235"/>
                <a:gd name="connsiteX14" fmla="*/ 381344 w 2050376"/>
                <a:gd name="connsiteY14" fmla="*/ 360683 h 9302235"/>
                <a:gd name="connsiteX15" fmla="*/ 381238 w 2050376"/>
                <a:gd name="connsiteY15" fmla="*/ 385639 h 9302235"/>
                <a:gd name="connsiteX16" fmla="*/ 381148 w 2050376"/>
                <a:gd name="connsiteY16" fmla="*/ 410517 h 9302235"/>
                <a:gd name="connsiteX17" fmla="*/ 381078 w 2050376"/>
                <a:gd name="connsiteY17" fmla="*/ 435313 h 9302235"/>
                <a:gd name="connsiteX18" fmla="*/ 381028 w 2050376"/>
                <a:gd name="connsiteY18" fmla="*/ 460034 h 9302235"/>
                <a:gd name="connsiteX19" fmla="*/ 381002 w 2050376"/>
                <a:gd name="connsiteY19" fmla="*/ 484680 h 9302235"/>
                <a:gd name="connsiteX20" fmla="*/ 381000 w 2050376"/>
                <a:gd name="connsiteY20" fmla="*/ 509251 h 9302235"/>
                <a:gd name="connsiteX21" fmla="*/ 381025 w 2050376"/>
                <a:gd name="connsiteY21" fmla="*/ 533751 h 9302235"/>
                <a:gd name="connsiteX22" fmla="*/ 381078 w 2050376"/>
                <a:gd name="connsiteY22" fmla="*/ 558178 h 9302235"/>
                <a:gd name="connsiteX23" fmla="*/ 381162 w 2050376"/>
                <a:gd name="connsiteY23" fmla="*/ 582537 h 9302235"/>
                <a:gd name="connsiteX24" fmla="*/ 381277 w 2050376"/>
                <a:gd name="connsiteY24" fmla="*/ 606828 h 9302235"/>
                <a:gd name="connsiteX25" fmla="*/ 381427 w 2050376"/>
                <a:gd name="connsiteY25" fmla="*/ 631051 h 9302235"/>
                <a:gd name="connsiteX26" fmla="*/ 381613 w 2050376"/>
                <a:gd name="connsiteY26" fmla="*/ 655210 h 9302235"/>
                <a:gd name="connsiteX27" fmla="*/ 381836 w 2050376"/>
                <a:gd name="connsiteY27" fmla="*/ 679305 h 9302235"/>
                <a:gd name="connsiteX28" fmla="*/ 382099 w 2050376"/>
                <a:gd name="connsiteY28" fmla="*/ 703338 h 9302235"/>
                <a:gd name="connsiteX29" fmla="*/ 382403 w 2050376"/>
                <a:gd name="connsiteY29" fmla="*/ 727312 h 9302235"/>
                <a:gd name="connsiteX30" fmla="*/ 382751 w 2050376"/>
                <a:gd name="connsiteY30" fmla="*/ 751226 h 9302235"/>
                <a:gd name="connsiteX31" fmla="*/ 383143 w 2050376"/>
                <a:gd name="connsiteY31" fmla="*/ 775082 h 9302235"/>
                <a:gd name="connsiteX32" fmla="*/ 383582 w 2050376"/>
                <a:gd name="connsiteY32" fmla="*/ 798883 h 9302235"/>
                <a:gd name="connsiteX33" fmla="*/ 384070 w 2050376"/>
                <a:gd name="connsiteY33" fmla="*/ 822631 h 9302235"/>
                <a:gd name="connsiteX34" fmla="*/ 384608 w 2050376"/>
                <a:gd name="connsiteY34" fmla="*/ 846323 h 9302235"/>
                <a:gd name="connsiteX35" fmla="*/ 385199 w 2050376"/>
                <a:gd name="connsiteY35" fmla="*/ 869965 h 9302235"/>
                <a:gd name="connsiteX36" fmla="*/ 385844 w 2050376"/>
                <a:gd name="connsiteY36" fmla="*/ 893559 h 9302235"/>
                <a:gd name="connsiteX37" fmla="*/ 386544 w 2050376"/>
                <a:gd name="connsiteY37" fmla="*/ 917103 h 9302235"/>
                <a:gd name="connsiteX38" fmla="*/ 387302 w 2050376"/>
                <a:gd name="connsiteY38" fmla="*/ 940602 h 9302235"/>
                <a:gd name="connsiteX39" fmla="*/ 388120 w 2050376"/>
                <a:gd name="connsiteY39" fmla="*/ 964055 h 9302235"/>
                <a:gd name="connsiteX40" fmla="*/ 388999 w 2050376"/>
                <a:gd name="connsiteY40" fmla="*/ 987466 h 9302235"/>
                <a:gd name="connsiteX41" fmla="*/ 389941 w 2050376"/>
                <a:gd name="connsiteY41" fmla="*/ 1010835 h 9302235"/>
                <a:gd name="connsiteX42" fmla="*/ 390947 w 2050376"/>
                <a:gd name="connsiteY42" fmla="*/ 1034166 h 9302235"/>
                <a:gd name="connsiteX43" fmla="*/ 392020 w 2050376"/>
                <a:gd name="connsiteY43" fmla="*/ 1057455 h 9302235"/>
                <a:gd name="connsiteX44" fmla="*/ 393162 w 2050376"/>
                <a:gd name="connsiteY44" fmla="*/ 1080710 h 9302235"/>
                <a:gd name="connsiteX45" fmla="*/ 394374 w 2050376"/>
                <a:gd name="connsiteY45" fmla="*/ 1103928 h 9302235"/>
                <a:gd name="connsiteX46" fmla="*/ 395657 w 2050376"/>
                <a:gd name="connsiteY46" fmla="*/ 1127113 h 9302235"/>
                <a:gd name="connsiteX47" fmla="*/ 397015 w 2050376"/>
                <a:gd name="connsiteY47" fmla="*/ 1150268 h 9302235"/>
                <a:gd name="connsiteX48" fmla="*/ 398447 w 2050376"/>
                <a:gd name="connsiteY48" fmla="*/ 1173392 h 9302235"/>
                <a:gd name="connsiteX49" fmla="*/ 399958 w 2050376"/>
                <a:gd name="connsiteY49" fmla="*/ 1196488 h 9302235"/>
                <a:gd name="connsiteX50" fmla="*/ 401547 w 2050376"/>
                <a:gd name="connsiteY50" fmla="*/ 1219558 h 9302235"/>
                <a:gd name="connsiteX51" fmla="*/ 403216 w 2050376"/>
                <a:gd name="connsiteY51" fmla="*/ 1242602 h 9302235"/>
                <a:gd name="connsiteX52" fmla="*/ 404969 w 2050376"/>
                <a:gd name="connsiteY52" fmla="*/ 1265623 h 9302235"/>
                <a:gd name="connsiteX53" fmla="*/ 406805 w 2050376"/>
                <a:gd name="connsiteY53" fmla="*/ 1288622 h 9302235"/>
                <a:gd name="connsiteX54" fmla="*/ 408728 w 2050376"/>
                <a:gd name="connsiteY54" fmla="*/ 1311603 h 9302235"/>
                <a:gd name="connsiteX55" fmla="*/ 410739 w 2050376"/>
                <a:gd name="connsiteY55" fmla="*/ 1334566 h 9302235"/>
                <a:gd name="connsiteX56" fmla="*/ 412839 w 2050376"/>
                <a:gd name="connsiteY56" fmla="*/ 1357511 h 9302235"/>
                <a:gd name="connsiteX57" fmla="*/ 415031 w 2050376"/>
                <a:gd name="connsiteY57" fmla="*/ 1380445 h 9302235"/>
                <a:gd name="connsiteX58" fmla="*/ 417315 w 2050376"/>
                <a:gd name="connsiteY58" fmla="*/ 1403363 h 9302235"/>
                <a:gd name="connsiteX59" fmla="*/ 419695 w 2050376"/>
                <a:gd name="connsiteY59" fmla="*/ 1426271 h 9302235"/>
                <a:gd name="connsiteX60" fmla="*/ 422172 w 2050376"/>
                <a:gd name="connsiteY60" fmla="*/ 1449172 h 9302235"/>
                <a:gd name="connsiteX61" fmla="*/ 424747 w 2050376"/>
                <a:gd name="connsiteY61" fmla="*/ 1472063 h 9302235"/>
                <a:gd name="connsiteX62" fmla="*/ 427422 w 2050376"/>
                <a:gd name="connsiteY62" fmla="*/ 1494950 h 9302235"/>
                <a:gd name="connsiteX63" fmla="*/ 430199 w 2050376"/>
                <a:gd name="connsiteY63" fmla="*/ 1517834 h 9302235"/>
                <a:gd name="connsiteX64" fmla="*/ 433080 w 2050376"/>
                <a:gd name="connsiteY64" fmla="*/ 1540714 h 9302235"/>
                <a:gd name="connsiteX65" fmla="*/ 436067 w 2050376"/>
                <a:gd name="connsiteY65" fmla="*/ 1563598 h 9302235"/>
                <a:gd name="connsiteX66" fmla="*/ 439161 w 2050376"/>
                <a:gd name="connsiteY66" fmla="*/ 1586481 h 9302235"/>
                <a:gd name="connsiteX67" fmla="*/ 442365 w 2050376"/>
                <a:gd name="connsiteY67" fmla="*/ 1609368 h 9302235"/>
                <a:gd name="connsiteX68" fmla="*/ 445680 w 2050376"/>
                <a:gd name="connsiteY68" fmla="*/ 1632263 h 9302235"/>
                <a:gd name="connsiteX69" fmla="*/ 449107 w 2050376"/>
                <a:gd name="connsiteY69" fmla="*/ 1655164 h 9302235"/>
                <a:gd name="connsiteX70" fmla="*/ 452649 w 2050376"/>
                <a:gd name="connsiteY70" fmla="*/ 1678073 h 9302235"/>
                <a:gd name="connsiteX71" fmla="*/ 456307 w 2050376"/>
                <a:gd name="connsiteY71" fmla="*/ 1700996 h 9302235"/>
                <a:gd name="connsiteX72" fmla="*/ 460084 w 2050376"/>
                <a:gd name="connsiteY72" fmla="*/ 1723930 h 9302235"/>
                <a:gd name="connsiteX73" fmla="*/ 463981 w 2050376"/>
                <a:gd name="connsiteY73" fmla="*/ 1746881 h 9302235"/>
                <a:gd name="connsiteX74" fmla="*/ 468000 w 2050376"/>
                <a:gd name="connsiteY74" fmla="*/ 1769848 h 9302235"/>
                <a:gd name="connsiteX75" fmla="*/ 472143 w 2050376"/>
                <a:gd name="connsiteY75" fmla="*/ 1792835 h 9302235"/>
                <a:gd name="connsiteX76" fmla="*/ 476412 w 2050376"/>
                <a:gd name="connsiteY76" fmla="*/ 1815843 h 9302235"/>
                <a:gd name="connsiteX77" fmla="*/ 480807 w 2050376"/>
                <a:gd name="connsiteY77" fmla="*/ 1838872 h 9302235"/>
                <a:gd name="connsiteX78" fmla="*/ 485333 w 2050376"/>
                <a:gd name="connsiteY78" fmla="*/ 1861927 h 9302235"/>
                <a:gd name="connsiteX79" fmla="*/ 489990 w 2050376"/>
                <a:gd name="connsiteY79" fmla="*/ 1885008 h 9302235"/>
                <a:gd name="connsiteX80" fmla="*/ 494780 w 2050376"/>
                <a:gd name="connsiteY80" fmla="*/ 1908119 h 9302235"/>
                <a:gd name="connsiteX81" fmla="*/ 499705 w 2050376"/>
                <a:gd name="connsiteY81" fmla="*/ 1931260 h 9302235"/>
                <a:gd name="connsiteX82" fmla="*/ 504767 w 2050376"/>
                <a:gd name="connsiteY82" fmla="*/ 1954433 h 9302235"/>
                <a:gd name="connsiteX83" fmla="*/ 509967 w 2050376"/>
                <a:gd name="connsiteY83" fmla="*/ 1977639 h 9302235"/>
                <a:gd name="connsiteX84" fmla="*/ 515309 w 2050376"/>
                <a:gd name="connsiteY84" fmla="*/ 2000884 h 9302235"/>
                <a:gd name="connsiteX85" fmla="*/ 520793 w 2050376"/>
                <a:gd name="connsiteY85" fmla="*/ 2024166 h 9302235"/>
                <a:gd name="connsiteX86" fmla="*/ 526421 w 2050376"/>
                <a:gd name="connsiteY86" fmla="*/ 2047487 h 9302235"/>
                <a:gd name="connsiteX87" fmla="*/ 532197 w 2050376"/>
                <a:gd name="connsiteY87" fmla="*/ 2070853 h 9302235"/>
                <a:gd name="connsiteX88" fmla="*/ 538120 w 2050376"/>
                <a:gd name="connsiteY88" fmla="*/ 2094260 h 9302235"/>
                <a:gd name="connsiteX89" fmla="*/ 544194 w 2050376"/>
                <a:gd name="connsiteY89" fmla="*/ 2117715 h 9302235"/>
                <a:gd name="connsiteX90" fmla="*/ 550421 w 2050376"/>
                <a:gd name="connsiteY90" fmla="*/ 2141218 h 9302235"/>
                <a:gd name="connsiteX91" fmla="*/ 556801 w 2050376"/>
                <a:gd name="connsiteY91" fmla="*/ 2164770 h 9302235"/>
                <a:gd name="connsiteX92" fmla="*/ 563338 w 2050376"/>
                <a:gd name="connsiteY92" fmla="*/ 2188374 h 9302235"/>
                <a:gd name="connsiteX93" fmla="*/ 570034 w 2050376"/>
                <a:gd name="connsiteY93" fmla="*/ 2212032 h 9302235"/>
                <a:gd name="connsiteX94" fmla="*/ 576889 w 2050376"/>
                <a:gd name="connsiteY94" fmla="*/ 2235745 h 9302235"/>
                <a:gd name="connsiteX95" fmla="*/ 583907 w 2050376"/>
                <a:gd name="connsiteY95" fmla="*/ 2259516 h 9302235"/>
                <a:gd name="connsiteX96" fmla="*/ 591089 w 2050376"/>
                <a:gd name="connsiteY96" fmla="*/ 2283346 h 9302235"/>
                <a:gd name="connsiteX97" fmla="*/ 598437 w 2050376"/>
                <a:gd name="connsiteY97" fmla="*/ 2307238 h 9302235"/>
                <a:gd name="connsiteX98" fmla="*/ 605954 w 2050376"/>
                <a:gd name="connsiteY98" fmla="*/ 2331193 h 9302235"/>
                <a:gd name="connsiteX99" fmla="*/ 621670 w 2050376"/>
                <a:gd name="connsiteY99" fmla="*/ 2379815 h 9302235"/>
                <a:gd name="connsiteX100" fmla="*/ 628557 w 2050376"/>
                <a:gd name="connsiteY100" fmla="*/ 2400177 h 9302235"/>
                <a:gd name="connsiteX101" fmla="*/ 636396 w 2050376"/>
                <a:gd name="connsiteY101" fmla="*/ 2422104 h 9302235"/>
                <a:gd name="connsiteX102" fmla="*/ 644647 w 2050376"/>
                <a:gd name="connsiteY102" fmla="*/ 2444003 h 9302235"/>
                <a:gd name="connsiteX103" fmla="*/ 653307 w 2050376"/>
                <a:gd name="connsiteY103" fmla="*/ 2465884 h 9302235"/>
                <a:gd name="connsiteX104" fmla="*/ 662368 w 2050376"/>
                <a:gd name="connsiteY104" fmla="*/ 2487747 h 9302235"/>
                <a:gd name="connsiteX105" fmla="*/ 671825 w 2050376"/>
                <a:gd name="connsiteY105" fmla="*/ 2509599 h 9302235"/>
                <a:gd name="connsiteX106" fmla="*/ 681675 w 2050376"/>
                <a:gd name="connsiteY106" fmla="*/ 2531445 h 9302235"/>
                <a:gd name="connsiteX107" fmla="*/ 691908 w 2050376"/>
                <a:gd name="connsiteY107" fmla="*/ 2553284 h 9302235"/>
                <a:gd name="connsiteX108" fmla="*/ 702521 w 2050376"/>
                <a:gd name="connsiteY108" fmla="*/ 2575126 h 9302235"/>
                <a:gd name="connsiteX109" fmla="*/ 713505 w 2050376"/>
                <a:gd name="connsiteY109" fmla="*/ 2596970 h 9302235"/>
                <a:gd name="connsiteX110" fmla="*/ 724856 w 2050376"/>
                <a:gd name="connsiteY110" fmla="*/ 2618822 h 9302235"/>
                <a:gd name="connsiteX111" fmla="*/ 736564 w 2050376"/>
                <a:gd name="connsiteY111" fmla="*/ 2640681 h 9302235"/>
                <a:gd name="connsiteX112" fmla="*/ 748625 w 2050376"/>
                <a:gd name="connsiteY112" fmla="*/ 2662554 h 9302235"/>
                <a:gd name="connsiteX113" fmla="*/ 761029 w 2050376"/>
                <a:gd name="connsiteY113" fmla="*/ 2684440 h 9302235"/>
                <a:gd name="connsiteX114" fmla="*/ 773771 w 2050376"/>
                <a:gd name="connsiteY114" fmla="*/ 2706345 h 9302235"/>
                <a:gd name="connsiteX115" fmla="*/ 786840 w 2050376"/>
                <a:gd name="connsiteY115" fmla="*/ 2728269 h 9302235"/>
                <a:gd name="connsiteX116" fmla="*/ 800231 w 2050376"/>
                <a:gd name="connsiteY116" fmla="*/ 2750218 h 9302235"/>
                <a:gd name="connsiteX117" fmla="*/ 813934 w 2050376"/>
                <a:gd name="connsiteY117" fmla="*/ 2772191 h 9302235"/>
                <a:gd name="connsiteX118" fmla="*/ 827940 w 2050376"/>
                <a:gd name="connsiteY118" fmla="*/ 2794191 h 9302235"/>
                <a:gd name="connsiteX119" fmla="*/ 842243 w 2050376"/>
                <a:gd name="connsiteY119" fmla="*/ 2816223 h 9302235"/>
                <a:gd name="connsiteX120" fmla="*/ 856833 w 2050376"/>
                <a:gd name="connsiteY120" fmla="*/ 2838288 h 9302235"/>
                <a:gd name="connsiteX121" fmla="*/ 871699 w 2050376"/>
                <a:gd name="connsiteY121" fmla="*/ 2860388 h 9302235"/>
                <a:gd name="connsiteX122" fmla="*/ 886835 w 2050376"/>
                <a:gd name="connsiteY122" fmla="*/ 2882527 h 9302235"/>
                <a:gd name="connsiteX123" fmla="*/ 902231 w 2050376"/>
                <a:gd name="connsiteY123" fmla="*/ 2904707 h 9302235"/>
                <a:gd name="connsiteX124" fmla="*/ 917876 w 2050376"/>
                <a:gd name="connsiteY124" fmla="*/ 2926931 h 9302235"/>
                <a:gd name="connsiteX125" fmla="*/ 933764 w 2050376"/>
                <a:gd name="connsiteY125" fmla="*/ 2949202 h 9302235"/>
                <a:gd name="connsiteX126" fmla="*/ 949882 w 2050376"/>
                <a:gd name="connsiteY126" fmla="*/ 2971523 h 9302235"/>
                <a:gd name="connsiteX127" fmla="*/ 966222 w 2050376"/>
                <a:gd name="connsiteY127" fmla="*/ 2993895 h 9302235"/>
                <a:gd name="connsiteX128" fmla="*/ 982775 w 2050376"/>
                <a:gd name="connsiteY128" fmla="*/ 3016325 h 9302235"/>
                <a:gd name="connsiteX129" fmla="*/ 999530 w 2050376"/>
                <a:gd name="connsiteY129" fmla="*/ 3038813 h 9302235"/>
                <a:gd name="connsiteX130" fmla="*/ 1016478 w 2050376"/>
                <a:gd name="connsiteY130" fmla="*/ 3061363 h 9302235"/>
                <a:gd name="connsiteX131" fmla="*/ 1033609 w 2050376"/>
                <a:gd name="connsiteY131" fmla="*/ 3083980 h 9302235"/>
                <a:gd name="connsiteX132" fmla="*/ 1050912 w 2050376"/>
                <a:gd name="connsiteY132" fmla="*/ 3106664 h 9302235"/>
                <a:gd name="connsiteX133" fmla="*/ 1068378 w 2050376"/>
                <a:gd name="connsiteY133" fmla="*/ 3129422 h 9302235"/>
                <a:gd name="connsiteX134" fmla="*/ 1085997 w 2050376"/>
                <a:gd name="connsiteY134" fmla="*/ 3152256 h 9302235"/>
                <a:gd name="connsiteX135" fmla="*/ 1103759 w 2050376"/>
                <a:gd name="connsiteY135" fmla="*/ 3175170 h 9302235"/>
                <a:gd name="connsiteX136" fmla="*/ 1121653 w 2050376"/>
                <a:gd name="connsiteY136" fmla="*/ 3198167 h 9302235"/>
                <a:gd name="connsiteX137" fmla="*/ 1139670 w 2050376"/>
                <a:gd name="connsiteY137" fmla="*/ 3221251 h 9302235"/>
                <a:gd name="connsiteX138" fmla="*/ 1157799 w 2050376"/>
                <a:gd name="connsiteY138" fmla="*/ 3244429 h 9302235"/>
                <a:gd name="connsiteX139" fmla="*/ 1176029 w 2050376"/>
                <a:gd name="connsiteY139" fmla="*/ 3267699 h 9302235"/>
                <a:gd name="connsiteX140" fmla="*/ 1194351 w 2050376"/>
                <a:gd name="connsiteY140" fmla="*/ 3291070 h 9302235"/>
                <a:gd name="connsiteX141" fmla="*/ 1212755 w 2050376"/>
                <a:gd name="connsiteY141" fmla="*/ 3314546 h 9302235"/>
                <a:gd name="connsiteX142" fmla="*/ 1231230 w 2050376"/>
                <a:gd name="connsiteY142" fmla="*/ 3338128 h 9302235"/>
                <a:gd name="connsiteX143" fmla="*/ 1249765 w 2050376"/>
                <a:gd name="connsiteY143" fmla="*/ 3361823 h 9302235"/>
                <a:gd name="connsiteX144" fmla="*/ 1268350 w 2050376"/>
                <a:gd name="connsiteY144" fmla="*/ 3385634 h 9302235"/>
                <a:gd name="connsiteX145" fmla="*/ 1286974 w 2050376"/>
                <a:gd name="connsiteY145" fmla="*/ 3409566 h 9302235"/>
                <a:gd name="connsiteX146" fmla="*/ 1305629 w 2050376"/>
                <a:gd name="connsiteY146" fmla="*/ 3433626 h 9302235"/>
                <a:gd name="connsiteX147" fmla="*/ 1324300 w 2050376"/>
                <a:gd name="connsiteY147" fmla="*/ 3457813 h 9302235"/>
                <a:gd name="connsiteX148" fmla="*/ 1342980 w 2050376"/>
                <a:gd name="connsiteY148" fmla="*/ 3482136 h 9302235"/>
                <a:gd name="connsiteX149" fmla="*/ 1361659 w 2050376"/>
                <a:gd name="connsiteY149" fmla="*/ 3506600 h 9302235"/>
                <a:gd name="connsiteX150" fmla="*/ 1380322 w 2050376"/>
                <a:gd name="connsiteY150" fmla="*/ 3531206 h 9302235"/>
                <a:gd name="connsiteX151" fmla="*/ 1398964 w 2050376"/>
                <a:gd name="connsiteY151" fmla="*/ 3555963 h 9302235"/>
                <a:gd name="connsiteX152" fmla="*/ 1417570 w 2050376"/>
                <a:gd name="connsiteY152" fmla="*/ 3580875 h 9302235"/>
                <a:gd name="connsiteX153" fmla="*/ 1436131 w 2050376"/>
                <a:gd name="connsiteY153" fmla="*/ 3605944 h 9302235"/>
                <a:gd name="connsiteX154" fmla="*/ 1454635 w 2050376"/>
                <a:gd name="connsiteY154" fmla="*/ 3631178 h 9302235"/>
                <a:gd name="connsiteX155" fmla="*/ 1473072 w 2050376"/>
                <a:gd name="connsiteY155" fmla="*/ 3656581 h 9302235"/>
                <a:gd name="connsiteX156" fmla="*/ 1491431 w 2050376"/>
                <a:gd name="connsiteY156" fmla="*/ 3682157 h 9302235"/>
                <a:gd name="connsiteX157" fmla="*/ 1509702 w 2050376"/>
                <a:gd name="connsiteY157" fmla="*/ 3707915 h 9302235"/>
                <a:gd name="connsiteX158" fmla="*/ 1527872 w 2050376"/>
                <a:gd name="connsiteY158" fmla="*/ 3733855 h 9302235"/>
                <a:gd name="connsiteX159" fmla="*/ 1545931 w 2050376"/>
                <a:gd name="connsiteY159" fmla="*/ 3759985 h 9302235"/>
                <a:gd name="connsiteX160" fmla="*/ 1563868 w 2050376"/>
                <a:gd name="connsiteY160" fmla="*/ 3786311 h 9302235"/>
                <a:gd name="connsiteX161" fmla="*/ 1581670 w 2050376"/>
                <a:gd name="connsiteY161" fmla="*/ 3812835 h 9302235"/>
                <a:gd name="connsiteX162" fmla="*/ 1599330 w 2050376"/>
                <a:gd name="connsiteY162" fmla="*/ 3839567 h 9302235"/>
                <a:gd name="connsiteX163" fmla="*/ 1616831 w 2050376"/>
                <a:gd name="connsiteY163" fmla="*/ 3866508 h 9302235"/>
                <a:gd name="connsiteX164" fmla="*/ 1634164 w 2050376"/>
                <a:gd name="connsiteY164" fmla="*/ 3893663 h 9302235"/>
                <a:gd name="connsiteX165" fmla="*/ 1651319 w 2050376"/>
                <a:gd name="connsiteY165" fmla="*/ 3921041 h 9302235"/>
                <a:gd name="connsiteX166" fmla="*/ 1668283 w 2050376"/>
                <a:gd name="connsiteY166" fmla="*/ 3948644 h 9302235"/>
                <a:gd name="connsiteX167" fmla="*/ 1685043 w 2050376"/>
                <a:gd name="connsiteY167" fmla="*/ 3976477 h 9302235"/>
                <a:gd name="connsiteX168" fmla="*/ 1701589 w 2050376"/>
                <a:gd name="connsiteY168" fmla="*/ 4004547 h 9302235"/>
                <a:gd name="connsiteX169" fmla="*/ 1717909 w 2050376"/>
                <a:gd name="connsiteY169" fmla="*/ 4032858 h 9302235"/>
                <a:gd name="connsiteX170" fmla="*/ 1733990 w 2050376"/>
                <a:gd name="connsiteY170" fmla="*/ 4061417 h 9302235"/>
                <a:gd name="connsiteX171" fmla="*/ 1749819 w 2050376"/>
                <a:gd name="connsiteY171" fmla="*/ 4090223 h 9302235"/>
                <a:gd name="connsiteX172" fmla="*/ 1765386 w 2050376"/>
                <a:gd name="connsiteY172" fmla="*/ 4119287 h 9302235"/>
                <a:gd name="connsiteX173" fmla="*/ 1780678 w 2050376"/>
                <a:gd name="connsiteY173" fmla="*/ 4148611 h 9302235"/>
                <a:gd name="connsiteX174" fmla="*/ 1795683 w 2050376"/>
                <a:gd name="connsiteY174" fmla="*/ 4178201 h 9302235"/>
                <a:gd name="connsiteX175" fmla="*/ 1810388 w 2050376"/>
                <a:gd name="connsiteY175" fmla="*/ 4208062 h 9302235"/>
                <a:gd name="connsiteX176" fmla="*/ 1824779 w 2050376"/>
                <a:gd name="connsiteY176" fmla="*/ 4238194 h 9302235"/>
                <a:gd name="connsiteX177" fmla="*/ 1838845 w 2050376"/>
                <a:gd name="connsiteY177" fmla="*/ 4268604 h 9302235"/>
                <a:gd name="connsiteX178" fmla="*/ 1852575 w 2050376"/>
                <a:gd name="connsiteY178" fmla="*/ 4299298 h 9302235"/>
                <a:gd name="connsiteX179" fmla="*/ 1865953 w 2050376"/>
                <a:gd name="connsiteY179" fmla="*/ 4330278 h 9302235"/>
                <a:gd name="connsiteX180" fmla="*/ 1878967 w 2050376"/>
                <a:gd name="connsiteY180" fmla="*/ 4361547 h 9302235"/>
                <a:gd name="connsiteX181" fmla="*/ 1891605 w 2050376"/>
                <a:gd name="connsiteY181" fmla="*/ 4393110 h 9302235"/>
                <a:gd name="connsiteX182" fmla="*/ 1903855 w 2050376"/>
                <a:gd name="connsiteY182" fmla="*/ 4424970 h 9302235"/>
                <a:gd name="connsiteX183" fmla="*/ 1915704 w 2050376"/>
                <a:gd name="connsiteY183" fmla="*/ 4457132 h 9302235"/>
                <a:gd name="connsiteX184" fmla="*/ 1927135 w 2050376"/>
                <a:gd name="connsiteY184" fmla="*/ 4489594 h 9302235"/>
                <a:gd name="connsiteX185" fmla="*/ 1938142 w 2050376"/>
                <a:gd name="connsiteY185" fmla="*/ 4522366 h 9302235"/>
                <a:gd name="connsiteX186" fmla="*/ 1948705 w 2050376"/>
                <a:gd name="connsiteY186" fmla="*/ 4555443 h 9302235"/>
                <a:gd name="connsiteX187" fmla="*/ 1958818 w 2050376"/>
                <a:gd name="connsiteY187" fmla="*/ 4588835 h 9302235"/>
                <a:gd name="connsiteX188" fmla="*/ 1968463 w 2050376"/>
                <a:gd name="connsiteY188" fmla="*/ 4622536 h 9302235"/>
                <a:gd name="connsiteX189" fmla="*/ 1977630 w 2050376"/>
                <a:gd name="connsiteY189" fmla="*/ 4656555 h 9302235"/>
                <a:gd name="connsiteX190" fmla="*/ 1986306 w 2050376"/>
                <a:gd name="connsiteY190" fmla="*/ 4690889 h 9302235"/>
                <a:gd name="connsiteX191" fmla="*/ 1994479 w 2050376"/>
                <a:gd name="connsiteY191" fmla="*/ 4725546 h 9302235"/>
                <a:gd name="connsiteX192" fmla="*/ 2002134 w 2050376"/>
                <a:gd name="connsiteY192" fmla="*/ 4760520 h 9302235"/>
                <a:gd name="connsiteX193" fmla="*/ 2009263 w 2050376"/>
                <a:gd name="connsiteY193" fmla="*/ 4795818 h 9302235"/>
                <a:gd name="connsiteX194" fmla="*/ 2015851 w 2050376"/>
                <a:gd name="connsiteY194" fmla="*/ 4831436 h 9302235"/>
                <a:gd name="connsiteX195" fmla="*/ 2021887 w 2050376"/>
                <a:gd name="connsiteY195" fmla="*/ 4867380 h 9302235"/>
                <a:gd name="connsiteX196" fmla="*/ 2027360 w 2050376"/>
                <a:gd name="connsiteY196" fmla="*/ 4903647 h 9302235"/>
                <a:gd name="connsiteX197" fmla="*/ 2032257 w 2050376"/>
                <a:gd name="connsiteY197" fmla="*/ 4940242 h 9302235"/>
                <a:gd name="connsiteX198" fmla="*/ 2040141 w 2050376"/>
                <a:gd name="connsiteY198" fmla="*/ 5012801 h 9302235"/>
                <a:gd name="connsiteX199" fmla="*/ 2043398 w 2050376"/>
                <a:gd name="connsiteY199" fmla="*/ 5052228 h 9302235"/>
                <a:gd name="connsiteX200" fmla="*/ 2045914 w 2050376"/>
                <a:gd name="connsiteY200" fmla="*/ 5090569 h 9302235"/>
                <a:gd name="connsiteX201" fmla="*/ 2047852 w 2050376"/>
                <a:gd name="connsiteY201" fmla="*/ 5129479 h 9302235"/>
                <a:gd name="connsiteX202" fmla="*/ 2049231 w 2050376"/>
                <a:gd name="connsiteY202" fmla="*/ 5168953 h 9302235"/>
                <a:gd name="connsiteX203" fmla="*/ 2050067 w 2050376"/>
                <a:gd name="connsiteY203" fmla="*/ 5208981 h 9302235"/>
                <a:gd name="connsiteX204" fmla="*/ 2050376 w 2050376"/>
                <a:gd name="connsiteY204" fmla="*/ 5249557 h 9302235"/>
                <a:gd name="connsiteX205" fmla="*/ 2050171 w 2050376"/>
                <a:gd name="connsiteY205" fmla="*/ 5290669 h 9302235"/>
                <a:gd name="connsiteX206" fmla="*/ 2049468 w 2050376"/>
                <a:gd name="connsiteY206" fmla="*/ 5332309 h 9302235"/>
                <a:gd name="connsiteX207" fmla="*/ 2048280 w 2050376"/>
                <a:gd name="connsiteY207" fmla="*/ 5374468 h 9302235"/>
                <a:gd name="connsiteX208" fmla="*/ 2046619 w 2050376"/>
                <a:gd name="connsiteY208" fmla="*/ 5417131 h 9302235"/>
                <a:gd name="connsiteX209" fmla="*/ 2044498 w 2050376"/>
                <a:gd name="connsiteY209" fmla="*/ 5460286 h 9302235"/>
                <a:gd name="connsiteX210" fmla="*/ 2041929 w 2050376"/>
                <a:gd name="connsiteY210" fmla="*/ 5503928 h 9302235"/>
                <a:gd name="connsiteX211" fmla="*/ 2038924 w 2050376"/>
                <a:gd name="connsiteY211" fmla="*/ 5548038 h 9302235"/>
                <a:gd name="connsiteX212" fmla="*/ 2035495 w 2050376"/>
                <a:gd name="connsiteY212" fmla="*/ 5592604 h 9302235"/>
                <a:gd name="connsiteX213" fmla="*/ 2031652 w 2050376"/>
                <a:gd name="connsiteY213" fmla="*/ 5637613 h 9302235"/>
                <a:gd name="connsiteX214" fmla="*/ 2027407 w 2050376"/>
                <a:gd name="connsiteY214" fmla="*/ 5683054 h 9302235"/>
                <a:gd name="connsiteX215" fmla="*/ 2022770 w 2050376"/>
                <a:gd name="connsiteY215" fmla="*/ 5728907 h 9302235"/>
                <a:gd name="connsiteX216" fmla="*/ 2017753 w 2050376"/>
                <a:gd name="connsiteY216" fmla="*/ 5775161 h 9302235"/>
                <a:gd name="connsiteX217" fmla="*/ 2012366 w 2050376"/>
                <a:gd name="connsiteY217" fmla="*/ 5821803 h 9302235"/>
                <a:gd name="connsiteX218" fmla="*/ 2006619 w 2050376"/>
                <a:gd name="connsiteY218" fmla="*/ 5868815 h 9302235"/>
                <a:gd name="connsiteX219" fmla="*/ 2000522 w 2050376"/>
                <a:gd name="connsiteY219" fmla="*/ 5916183 h 9302235"/>
                <a:gd name="connsiteX220" fmla="*/ 1994087 w 2050376"/>
                <a:gd name="connsiteY220" fmla="*/ 5963894 h 9302235"/>
                <a:gd name="connsiteX221" fmla="*/ 1987323 w 2050376"/>
                <a:gd name="connsiteY221" fmla="*/ 6011925 h 9302235"/>
                <a:gd name="connsiteX222" fmla="*/ 1980240 w 2050376"/>
                <a:gd name="connsiteY222" fmla="*/ 6060269 h 9302235"/>
                <a:gd name="connsiteX223" fmla="*/ 1972849 w 2050376"/>
                <a:gd name="connsiteY223" fmla="*/ 6108906 h 9302235"/>
                <a:gd name="connsiteX224" fmla="*/ 1965159 w 2050376"/>
                <a:gd name="connsiteY224" fmla="*/ 6157819 h 9302235"/>
                <a:gd name="connsiteX225" fmla="*/ 1957181 w 2050376"/>
                <a:gd name="connsiteY225" fmla="*/ 6206992 h 9302235"/>
                <a:gd name="connsiteX226" fmla="*/ 1948924 w 2050376"/>
                <a:gd name="connsiteY226" fmla="*/ 6256411 h 9302235"/>
                <a:gd name="connsiteX227" fmla="*/ 1940399 w 2050376"/>
                <a:gd name="connsiteY227" fmla="*/ 6306058 h 9302235"/>
                <a:gd name="connsiteX228" fmla="*/ 1931614 w 2050376"/>
                <a:gd name="connsiteY228" fmla="*/ 6355915 h 9302235"/>
                <a:gd name="connsiteX229" fmla="*/ 1922581 w 2050376"/>
                <a:gd name="connsiteY229" fmla="*/ 6405966 h 9302235"/>
                <a:gd name="connsiteX230" fmla="*/ 1913309 w 2050376"/>
                <a:gd name="connsiteY230" fmla="*/ 6456195 h 9302235"/>
                <a:gd name="connsiteX231" fmla="*/ 1903808 w 2050376"/>
                <a:gd name="connsiteY231" fmla="*/ 6506586 h 9302235"/>
                <a:gd name="connsiteX232" fmla="*/ 1894087 w 2050376"/>
                <a:gd name="connsiteY232" fmla="*/ 6557119 h 9302235"/>
                <a:gd name="connsiteX233" fmla="*/ 1884157 w 2050376"/>
                <a:gd name="connsiteY233" fmla="*/ 6607779 h 9302235"/>
                <a:gd name="connsiteX234" fmla="*/ 1874026 w 2050376"/>
                <a:gd name="connsiteY234" fmla="*/ 6658548 h 9302235"/>
                <a:gd name="connsiteX235" fmla="*/ 1863706 w 2050376"/>
                <a:gd name="connsiteY235" fmla="*/ 6709410 h 9302235"/>
                <a:gd name="connsiteX236" fmla="*/ 1853206 w 2050376"/>
                <a:gd name="connsiteY236" fmla="*/ 6760344 h 9302235"/>
                <a:gd name="connsiteX237" fmla="*/ 1842535 w 2050376"/>
                <a:gd name="connsiteY237" fmla="*/ 6811338 h 9302235"/>
                <a:gd name="connsiteX238" fmla="*/ 1831703 w 2050376"/>
                <a:gd name="connsiteY238" fmla="*/ 6862371 h 9302235"/>
                <a:gd name="connsiteX239" fmla="*/ 1820721 w 2050376"/>
                <a:gd name="connsiteY239" fmla="*/ 6913426 h 9302235"/>
                <a:gd name="connsiteX240" fmla="*/ 1809597 w 2050376"/>
                <a:gd name="connsiteY240" fmla="*/ 6964485 h 9302235"/>
                <a:gd name="connsiteX241" fmla="*/ 1798341 w 2050376"/>
                <a:gd name="connsiteY241" fmla="*/ 7015532 h 9302235"/>
                <a:gd name="connsiteX242" fmla="*/ 1786964 w 2050376"/>
                <a:gd name="connsiteY242" fmla="*/ 7066548 h 9302235"/>
                <a:gd name="connsiteX243" fmla="*/ 1775475 w 2050376"/>
                <a:gd name="connsiteY243" fmla="*/ 7117517 h 9302235"/>
                <a:gd name="connsiteX244" fmla="*/ 1763884 w 2050376"/>
                <a:gd name="connsiteY244" fmla="*/ 7168416 h 9302235"/>
                <a:gd name="connsiteX245" fmla="*/ 1752200 w 2050376"/>
                <a:gd name="connsiteY245" fmla="*/ 7219236 h 9302235"/>
                <a:gd name="connsiteX246" fmla="*/ 1740433 w 2050376"/>
                <a:gd name="connsiteY246" fmla="*/ 7269949 h 9302235"/>
                <a:gd name="connsiteX247" fmla="*/ 1728593 w 2050376"/>
                <a:gd name="connsiteY247" fmla="*/ 7320547 h 9302235"/>
                <a:gd name="connsiteX248" fmla="*/ 1716691 w 2050376"/>
                <a:gd name="connsiteY248" fmla="*/ 7371005 h 9302235"/>
                <a:gd name="connsiteX249" fmla="*/ 1704734 w 2050376"/>
                <a:gd name="connsiteY249" fmla="*/ 7421309 h 9302235"/>
                <a:gd name="connsiteX250" fmla="*/ 1692734 w 2050376"/>
                <a:gd name="connsiteY250" fmla="*/ 7471438 h 9302235"/>
                <a:gd name="connsiteX251" fmla="*/ 1680699 w 2050376"/>
                <a:gd name="connsiteY251" fmla="*/ 7521376 h 9302235"/>
                <a:gd name="connsiteX252" fmla="*/ 1668640 w 2050376"/>
                <a:gd name="connsiteY252" fmla="*/ 7571105 h 9302235"/>
                <a:gd name="connsiteX253" fmla="*/ 1656567 w 2050376"/>
                <a:gd name="connsiteY253" fmla="*/ 7620605 h 9302235"/>
                <a:gd name="connsiteX254" fmla="*/ 1644490 w 2050376"/>
                <a:gd name="connsiteY254" fmla="*/ 7669858 h 9302235"/>
                <a:gd name="connsiteX255" fmla="*/ 1632416 w 2050376"/>
                <a:gd name="connsiteY255" fmla="*/ 7718850 h 9302235"/>
                <a:gd name="connsiteX256" fmla="*/ 1620358 w 2050376"/>
                <a:gd name="connsiteY256" fmla="*/ 7767558 h 9302235"/>
                <a:gd name="connsiteX257" fmla="*/ 1608325 w 2050376"/>
                <a:gd name="connsiteY257" fmla="*/ 7815964 h 9302235"/>
                <a:gd name="connsiteX258" fmla="*/ 1596325 w 2050376"/>
                <a:gd name="connsiteY258" fmla="*/ 7864053 h 9302235"/>
                <a:gd name="connsiteX259" fmla="*/ 1584371 w 2050376"/>
                <a:gd name="connsiteY259" fmla="*/ 7911803 h 9302235"/>
                <a:gd name="connsiteX260" fmla="*/ 1572469 w 2050376"/>
                <a:gd name="connsiteY260" fmla="*/ 7959199 h 9302235"/>
                <a:gd name="connsiteX261" fmla="*/ 1560632 w 2050376"/>
                <a:gd name="connsiteY261" fmla="*/ 8006217 h 9302235"/>
                <a:gd name="connsiteX262" fmla="*/ 1548868 w 2050376"/>
                <a:gd name="connsiteY262" fmla="*/ 8052846 h 9302235"/>
                <a:gd name="connsiteX263" fmla="*/ 1537188 w 2050376"/>
                <a:gd name="connsiteY263" fmla="*/ 8099064 h 9302235"/>
                <a:gd name="connsiteX264" fmla="*/ 1525601 w 2050376"/>
                <a:gd name="connsiteY264" fmla="*/ 8144848 h 9302235"/>
                <a:gd name="connsiteX265" fmla="*/ 1514117 w 2050376"/>
                <a:gd name="connsiteY265" fmla="*/ 8190186 h 9302235"/>
                <a:gd name="connsiteX266" fmla="*/ 1502745 w 2050376"/>
                <a:gd name="connsiteY266" fmla="*/ 8235058 h 9302235"/>
                <a:gd name="connsiteX267" fmla="*/ 1491498 w 2050376"/>
                <a:gd name="connsiteY267" fmla="*/ 8279439 h 9302235"/>
                <a:gd name="connsiteX268" fmla="*/ 1480382 w 2050376"/>
                <a:gd name="connsiteY268" fmla="*/ 8323320 h 9302235"/>
                <a:gd name="connsiteX269" fmla="*/ 1469409 w 2050376"/>
                <a:gd name="connsiteY269" fmla="*/ 8366671 h 9302235"/>
                <a:gd name="connsiteX270" fmla="*/ 1458589 w 2050376"/>
                <a:gd name="connsiteY270" fmla="*/ 8409483 h 9302235"/>
                <a:gd name="connsiteX271" fmla="*/ 1447931 w 2050376"/>
                <a:gd name="connsiteY271" fmla="*/ 8451732 h 9302235"/>
                <a:gd name="connsiteX272" fmla="*/ 1437445 w 2050376"/>
                <a:gd name="connsiteY272" fmla="*/ 8493397 h 9302235"/>
                <a:gd name="connsiteX273" fmla="*/ 1427142 w 2050376"/>
                <a:gd name="connsiteY273" fmla="*/ 8534461 h 9302235"/>
                <a:gd name="connsiteX274" fmla="*/ 1417031 w 2050376"/>
                <a:gd name="connsiteY274" fmla="*/ 8574905 h 9302235"/>
                <a:gd name="connsiteX275" fmla="*/ 1407123 w 2050376"/>
                <a:gd name="connsiteY275" fmla="*/ 8614707 h 9302235"/>
                <a:gd name="connsiteX276" fmla="*/ 1397427 w 2050376"/>
                <a:gd name="connsiteY276" fmla="*/ 8653848 h 9302235"/>
                <a:gd name="connsiteX277" fmla="*/ 1387953 w 2050376"/>
                <a:gd name="connsiteY277" fmla="*/ 8692310 h 9302235"/>
                <a:gd name="connsiteX278" fmla="*/ 1378713 w 2050376"/>
                <a:gd name="connsiteY278" fmla="*/ 8730068 h 9302235"/>
                <a:gd name="connsiteX279" fmla="*/ 1369715 w 2050376"/>
                <a:gd name="connsiteY279" fmla="*/ 8767102 h 9302235"/>
                <a:gd name="connsiteX280" fmla="*/ 1360970 w 2050376"/>
                <a:gd name="connsiteY280" fmla="*/ 8803395 h 9302235"/>
                <a:gd name="connsiteX281" fmla="*/ 1352488 w 2050376"/>
                <a:gd name="connsiteY281" fmla="*/ 8838922 h 9302235"/>
                <a:gd name="connsiteX282" fmla="*/ 1344280 w 2050376"/>
                <a:gd name="connsiteY282" fmla="*/ 8873664 h 9302235"/>
                <a:gd name="connsiteX283" fmla="*/ 1336355 w 2050376"/>
                <a:gd name="connsiteY283" fmla="*/ 8907594 h 9302235"/>
                <a:gd name="connsiteX284" fmla="*/ 1328724 w 2050376"/>
                <a:gd name="connsiteY284" fmla="*/ 8940694 h 9302235"/>
                <a:gd name="connsiteX285" fmla="*/ 1321398 w 2050376"/>
                <a:gd name="connsiteY285" fmla="*/ 8972935 h 9302235"/>
                <a:gd name="connsiteX286" fmla="*/ 1314386 w 2050376"/>
                <a:gd name="connsiteY286" fmla="*/ 9004299 h 9302235"/>
                <a:gd name="connsiteX287" fmla="*/ 1307700 w 2050376"/>
                <a:gd name="connsiteY287" fmla="*/ 9034755 h 9302235"/>
                <a:gd name="connsiteX288" fmla="*/ 1301350 w 2050376"/>
                <a:gd name="connsiteY288" fmla="*/ 9064279 h 9302235"/>
                <a:gd name="connsiteX289" fmla="*/ 1295346 w 2050376"/>
                <a:gd name="connsiteY289" fmla="*/ 9092842 h 9302235"/>
                <a:gd name="connsiteX290" fmla="*/ 1289699 w 2050376"/>
                <a:gd name="connsiteY290" fmla="*/ 9120416 h 9302235"/>
                <a:gd name="connsiteX291" fmla="*/ 1284419 w 2050376"/>
                <a:gd name="connsiteY291" fmla="*/ 9146967 h 9302235"/>
                <a:gd name="connsiteX292" fmla="*/ 1279516 w 2050376"/>
                <a:gd name="connsiteY292" fmla="*/ 9172462 h 9302235"/>
                <a:gd name="connsiteX293" fmla="*/ 1275002 w 2050376"/>
                <a:gd name="connsiteY293" fmla="*/ 9196864 h 9302235"/>
                <a:gd name="connsiteX294" fmla="*/ 1270884 w 2050376"/>
                <a:gd name="connsiteY294" fmla="*/ 9220132 h 9302235"/>
                <a:gd name="connsiteX295" fmla="*/ 1267175 w 2050376"/>
                <a:gd name="connsiteY295" fmla="*/ 9242217 h 9302235"/>
                <a:gd name="connsiteX296" fmla="*/ 1263880 w 2050376"/>
                <a:gd name="connsiteY296" fmla="*/ 9263072 h 9302235"/>
                <a:gd name="connsiteX297" fmla="*/ 1258393 w 2050376"/>
                <a:gd name="connsiteY297" fmla="*/ 9302235 h 9302235"/>
                <a:gd name="connsiteX298" fmla="*/ 880389 w 2050376"/>
                <a:gd name="connsiteY298" fmla="*/ 9254544 h 9302235"/>
                <a:gd name="connsiteX299" fmla="*/ 886878 w 2050376"/>
                <a:gd name="connsiteY299" fmla="*/ 9208021 h 9302235"/>
                <a:gd name="connsiteX300" fmla="*/ 890809 w 2050376"/>
                <a:gd name="connsiteY300" fmla="*/ 9182974 h 9302235"/>
                <a:gd name="connsiteX301" fmla="*/ 895123 w 2050376"/>
                <a:gd name="connsiteY301" fmla="*/ 9157171 h 9302235"/>
                <a:gd name="connsiteX302" fmla="*/ 899809 w 2050376"/>
                <a:gd name="connsiteY302" fmla="*/ 9130595 h 9302235"/>
                <a:gd name="connsiteX303" fmla="*/ 904858 w 2050376"/>
                <a:gd name="connsiteY303" fmla="*/ 9103236 h 9302235"/>
                <a:gd name="connsiteX304" fmla="*/ 910260 w 2050376"/>
                <a:gd name="connsiteY304" fmla="*/ 9075091 h 9302235"/>
                <a:gd name="connsiteX305" fmla="*/ 916006 w 2050376"/>
                <a:gd name="connsiteY305" fmla="*/ 9046157 h 9302235"/>
                <a:gd name="connsiteX306" fmla="*/ 922085 w 2050376"/>
                <a:gd name="connsiteY306" fmla="*/ 9016439 h 9302235"/>
                <a:gd name="connsiteX307" fmla="*/ 928491 w 2050376"/>
                <a:gd name="connsiteY307" fmla="*/ 8985938 h 9302235"/>
                <a:gd name="connsiteX308" fmla="*/ 935214 w 2050376"/>
                <a:gd name="connsiteY308" fmla="*/ 8954663 h 9302235"/>
                <a:gd name="connsiteX309" fmla="*/ 942244 w 2050376"/>
                <a:gd name="connsiteY309" fmla="*/ 8922623 h 9302235"/>
                <a:gd name="connsiteX310" fmla="*/ 949573 w 2050376"/>
                <a:gd name="connsiteY310" fmla="*/ 8889829 h 9302235"/>
                <a:gd name="connsiteX311" fmla="*/ 957192 w 2050376"/>
                <a:gd name="connsiteY311" fmla="*/ 8856286 h 9302235"/>
                <a:gd name="connsiteX312" fmla="*/ 965091 w 2050376"/>
                <a:gd name="connsiteY312" fmla="*/ 8822013 h 9302235"/>
                <a:gd name="connsiteX313" fmla="*/ 973262 w 2050376"/>
                <a:gd name="connsiteY313" fmla="*/ 8787019 h 9302235"/>
                <a:gd name="connsiteX314" fmla="*/ 981696 w 2050376"/>
                <a:gd name="connsiteY314" fmla="*/ 8751320 h 9302235"/>
                <a:gd name="connsiteX315" fmla="*/ 990384 w 2050376"/>
                <a:gd name="connsiteY315" fmla="*/ 8714926 h 9302235"/>
                <a:gd name="connsiteX316" fmla="*/ 999315 w 2050376"/>
                <a:gd name="connsiteY316" fmla="*/ 8677856 h 9302235"/>
                <a:gd name="connsiteX317" fmla="*/ 1008482 w 2050376"/>
                <a:gd name="connsiteY317" fmla="*/ 8640121 h 9302235"/>
                <a:gd name="connsiteX318" fmla="*/ 1017875 w 2050376"/>
                <a:gd name="connsiteY318" fmla="*/ 8601740 h 9302235"/>
                <a:gd name="connsiteX319" fmla="*/ 1027484 w 2050376"/>
                <a:gd name="connsiteY319" fmla="*/ 8562728 h 9302235"/>
                <a:gd name="connsiteX320" fmla="*/ 1037300 w 2050376"/>
                <a:gd name="connsiteY320" fmla="*/ 8523098 h 9302235"/>
                <a:gd name="connsiteX321" fmla="*/ 1047315 w 2050376"/>
                <a:gd name="connsiteY321" fmla="*/ 8482869 h 9302235"/>
                <a:gd name="connsiteX322" fmla="*/ 1057517 w 2050376"/>
                <a:gd name="connsiteY322" fmla="*/ 8442057 h 9302235"/>
                <a:gd name="connsiteX323" fmla="*/ 1067899 w 2050376"/>
                <a:gd name="connsiteY323" fmla="*/ 8400679 h 9302235"/>
                <a:gd name="connsiteX324" fmla="*/ 1078451 w 2050376"/>
                <a:gd name="connsiteY324" fmla="*/ 8358749 h 9302235"/>
                <a:gd name="connsiteX325" fmla="*/ 1089163 w 2050376"/>
                <a:gd name="connsiteY325" fmla="*/ 8316288 h 9302235"/>
                <a:gd name="connsiteX326" fmla="*/ 1100025 w 2050376"/>
                <a:gd name="connsiteY326" fmla="*/ 8273312 h 9302235"/>
                <a:gd name="connsiteX327" fmla="*/ 1111029 w 2050376"/>
                <a:gd name="connsiteY327" fmla="*/ 8229834 h 9302235"/>
                <a:gd name="connsiteX328" fmla="*/ 1122164 w 2050376"/>
                <a:gd name="connsiteY328" fmla="*/ 8185879 h 9302235"/>
                <a:gd name="connsiteX329" fmla="*/ 1133422 w 2050376"/>
                <a:gd name="connsiteY329" fmla="*/ 8141457 h 9302235"/>
                <a:gd name="connsiteX330" fmla="*/ 1144792 w 2050376"/>
                <a:gd name="connsiteY330" fmla="*/ 8096592 h 9302235"/>
                <a:gd name="connsiteX331" fmla="*/ 1156265 w 2050376"/>
                <a:gd name="connsiteY331" fmla="*/ 8051297 h 9302235"/>
                <a:gd name="connsiteX332" fmla="*/ 1167832 w 2050376"/>
                <a:gd name="connsiteY332" fmla="*/ 8005589 h 9302235"/>
                <a:gd name="connsiteX333" fmla="*/ 1179483 w 2050376"/>
                <a:gd name="connsiteY333" fmla="*/ 7959491 h 9302235"/>
                <a:gd name="connsiteX334" fmla="*/ 1191208 w 2050376"/>
                <a:gd name="connsiteY334" fmla="*/ 7913017 h 9302235"/>
                <a:gd name="connsiteX335" fmla="*/ 1202998 w 2050376"/>
                <a:gd name="connsiteY335" fmla="*/ 7866184 h 9302235"/>
                <a:gd name="connsiteX336" fmla="*/ 1214842 w 2050376"/>
                <a:gd name="connsiteY336" fmla="*/ 7819013 h 9302235"/>
                <a:gd name="connsiteX337" fmla="*/ 1226733 w 2050376"/>
                <a:gd name="connsiteY337" fmla="*/ 7771519 h 9302235"/>
                <a:gd name="connsiteX338" fmla="*/ 1238659 w 2050376"/>
                <a:gd name="connsiteY338" fmla="*/ 7723725 h 9302235"/>
                <a:gd name="connsiteX339" fmla="*/ 1250612 w 2050376"/>
                <a:gd name="connsiteY339" fmla="*/ 7675642 h 9302235"/>
                <a:gd name="connsiteX340" fmla="*/ 1262581 w 2050376"/>
                <a:gd name="connsiteY340" fmla="*/ 7627293 h 9302235"/>
                <a:gd name="connsiteX341" fmla="*/ 1274556 w 2050376"/>
                <a:gd name="connsiteY341" fmla="*/ 7578696 h 9302235"/>
                <a:gd name="connsiteX342" fmla="*/ 1286530 w 2050376"/>
                <a:gd name="connsiteY342" fmla="*/ 7529867 h 9302235"/>
                <a:gd name="connsiteX343" fmla="*/ 1298491 w 2050376"/>
                <a:gd name="connsiteY343" fmla="*/ 7480825 h 9302235"/>
                <a:gd name="connsiteX344" fmla="*/ 1310430 w 2050376"/>
                <a:gd name="connsiteY344" fmla="*/ 7431590 h 9302235"/>
                <a:gd name="connsiteX345" fmla="*/ 1322337 w 2050376"/>
                <a:gd name="connsiteY345" fmla="*/ 7382179 h 9302235"/>
                <a:gd name="connsiteX346" fmla="*/ 1334202 w 2050376"/>
                <a:gd name="connsiteY346" fmla="*/ 7332610 h 9302235"/>
                <a:gd name="connsiteX347" fmla="*/ 1346017 w 2050376"/>
                <a:gd name="connsiteY347" fmla="*/ 7282902 h 9302235"/>
                <a:gd name="connsiteX348" fmla="*/ 1357771 w 2050376"/>
                <a:gd name="connsiteY348" fmla="*/ 7233073 h 9302235"/>
                <a:gd name="connsiteX349" fmla="*/ 1369454 w 2050376"/>
                <a:gd name="connsiteY349" fmla="*/ 7183144 h 9302235"/>
                <a:gd name="connsiteX350" fmla="*/ 1381058 w 2050376"/>
                <a:gd name="connsiteY350" fmla="*/ 7133126 h 9302235"/>
                <a:gd name="connsiteX351" fmla="*/ 1392571 w 2050376"/>
                <a:gd name="connsiteY351" fmla="*/ 7083049 h 9302235"/>
                <a:gd name="connsiteX352" fmla="*/ 1403985 w 2050376"/>
                <a:gd name="connsiteY352" fmla="*/ 7032922 h 9302235"/>
                <a:gd name="connsiteX353" fmla="*/ 1415290 w 2050376"/>
                <a:gd name="connsiteY353" fmla="*/ 6982769 h 9302235"/>
                <a:gd name="connsiteX354" fmla="*/ 1426476 w 2050376"/>
                <a:gd name="connsiteY354" fmla="*/ 6932606 h 9302235"/>
                <a:gd name="connsiteX355" fmla="*/ 1437533 w 2050376"/>
                <a:gd name="connsiteY355" fmla="*/ 6882452 h 9302235"/>
                <a:gd name="connsiteX356" fmla="*/ 1448452 w 2050376"/>
                <a:gd name="connsiteY356" fmla="*/ 6832327 h 9302235"/>
                <a:gd name="connsiteX357" fmla="*/ 1459223 w 2050376"/>
                <a:gd name="connsiteY357" fmla="*/ 6782250 h 9302235"/>
                <a:gd name="connsiteX358" fmla="*/ 1469837 w 2050376"/>
                <a:gd name="connsiteY358" fmla="*/ 6732238 h 9302235"/>
                <a:gd name="connsiteX359" fmla="*/ 1480282 w 2050376"/>
                <a:gd name="connsiteY359" fmla="*/ 6682313 h 9302235"/>
                <a:gd name="connsiteX360" fmla="*/ 1490552 w 2050376"/>
                <a:gd name="connsiteY360" fmla="*/ 6632489 h 9302235"/>
                <a:gd name="connsiteX361" fmla="*/ 1500634 w 2050376"/>
                <a:gd name="connsiteY361" fmla="*/ 6582790 h 9302235"/>
                <a:gd name="connsiteX362" fmla="*/ 1510521 w 2050376"/>
                <a:gd name="connsiteY362" fmla="*/ 6533233 h 9302235"/>
                <a:gd name="connsiteX363" fmla="*/ 1520201 w 2050376"/>
                <a:gd name="connsiteY363" fmla="*/ 6483839 h 9302235"/>
                <a:gd name="connsiteX364" fmla="*/ 1529666 w 2050376"/>
                <a:gd name="connsiteY364" fmla="*/ 6434623 h 9302235"/>
                <a:gd name="connsiteX365" fmla="*/ 1538905 w 2050376"/>
                <a:gd name="connsiteY365" fmla="*/ 6385609 h 9302235"/>
                <a:gd name="connsiteX366" fmla="*/ 1547909 w 2050376"/>
                <a:gd name="connsiteY366" fmla="*/ 6336814 h 9302235"/>
                <a:gd name="connsiteX367" fmla="*/ 1556670 w 2050376"/>
                <a:gd name="connsiteY367" fmla="*/ 6288257 h 9302235"/>
                <a:gd name="connsiteX368" fmla="*/ 1565176 w 2050376"/>
                <a:gd name="connsiteY368" fmla="*/ 6239960 h 9302235"/>
                <a:gd name="connsiteX369" fmla="*/ 1573418 w 2050376"/>
                <a:gd name="connsiteY369" fmla="*/ 6191941 h 9302235"/>
                <a:gd name="connsiteX370" fmla="*/ 1581388 w 2050376"/>
                <a:gd name="connsiteY370" fmla="*/ 6144220 h 9302235"/>
                <a:gd name="connsiteX371" fmla="*/ 1589074 w 2050376"/>
                <a:gd name="connsiteY371" fmla="*/ 6096817 h 9302235"/>
                <a:gd name="connsiteX372" fmla="*/ 1596469 w 2050376"/>
                <a:gd name="connsiteY372" fmla="*/ 6049752 h 9302235"/>
                <a:gd name="connsiteX373" fmla="*/ 1603562 w 2050376"/>
                <a:gd name="connsiteY373" fmla="*/ 6003045 h 9302235"/>
                <a:gd name="connsiteX374" fmla="*/ 1610344 w 2050376"/>
                <a:gd name="connsiteY374" fmla="*/ 5956718 h 9302235"/>
                <a:gd name="connsiteX375" fmla="*/ 1616806 w 2050376"/>
                <a:gd name="connsiteY375" fmla="*/ 5910787 h 9302235"/>
                <a:gd name="connsiteX376" fmla="*/ 1622938 w 2050376"/>
                <a:gd name="connsiteY376" fmla="*/ 5865279 h 9302235"/>
                <a:gd name="connsiteX377" fmla="*/ 1628732 w 2050376"/>
                <a:gd name="connsiteY377" fmla="*/ 5820209 h 9302235"/>
                <a:gd name="connsiteX378" fmla="*/ 1634177 w 2050376"/>
                <a:gd name="connsiteY378" fmla="*/ 5775602 h 9302235"/>
                <a:gd name="connsiteX379" fmla="*/ 1639265 w 2050376"/>
                <a:gd name="connsiteY379" fmla="*/ 5731479 h 9302235"/>
                <a:gd name="connsiteX380" fmla="*/ 1643988 w 2050376"/>
                <a:gd name="connsiteY380" fmla="*/ 5687858 h 9302235"/>
                <a:gd name="connsiteX381" fmla="*/ 1648335 w 2050376"/>
                <a:gd name="connsiteY381" fmla="*/ 5644763 h 9302235"/>
                <a:gd name="connsiteX382" fmla="*/ 1652299 w 2050376"/>
                <a:gd name="connsiteY382" fmla="*/ 5602220 h 9302235"/>
                <a:gd name="connsiteX383" fmla="*/ 1655871 w 2050376"/>
                <a:gd name="connsiteY383" fmla="*/ 5560243 h 9302235"/>
                <a:gd name="connsiteX384" fmla="*/ 1659043 w 2050376"/>
                <a:gd name="connsiteY384" fmla="*/ 5518862 h 9302235"/>
                <a:gd name="connsiteX385" fmla="*/ 1661806 w 2050376"/>
                <a:gd name="connsiteY385" fmla="*/ 5478096 h 9302235"/>
                <a:gd name="connsiteX386" fmla="*/ 1664152 w 2050376"/>
                <a:gd name="connsiteY386" fmla="*/ 5437972 h 9302235"/>
                <a:gd name="connsiteX387" fmla="*/ 1666074 w 2050376"/>
                <a:gd name="connsiteY387" fmla="*/ 5398508 h 9302235"/>
                <a:gd name="connsiteX388" fmla="*/ 1667565 w 2050376"/>
                <a:gd name="connsiteY388" fmla="*/ 5359734 h 9302235"/>
                <a:gd name="connsiteX389" fmla="*/ 1668617 w 2050376"/>
                <a:gd name="connsiteY389" fmla="*/ 5321673 h 9302235"/>
                <a:gd name="connsiteX390" fmla="*/ 1669224 w 2050376"/>
                <a:gd name="connsiteY390" fmla="*/ 5284349 h 9302235"/>
                <a:gd name="connsiteX391" fmla="*/ 1669380 w 2050376"/>
                <a:gd name="connsiteY391" fmla="*/ 5247789 h 9302235"/>
                <a:gd name="connsiteX392" fmla="*/ 1669079 w 2050376"/>
                <a:gd name="connsiteY392" fmla="*/ 5212021 h 9302235"/>
                <a:gd name="connsiteX393" fmla="*/ 1668318 w 2050376"/>
                <a:gd name="connsiteY393" fmla="*/ 5177069 h 9302235"/>
                <a:gd name="connsiteX394" fmla="*/ 1667091 w 2050376"/>
                <a:gd name="connsiteY394" fmla="*/ 5142965 h 9302235"/>
                <a:gd name="connsiteX395" fmla="*/ 1665396 w 2050376"/>
                <a:gd name="connsiteY395" fmla="*/ 5109733 h 9302235"/>
                <a:gd name="connsiteX396" fmla="*/ 1663231 w 2050376"/>
                <a:gd name="connsiteY396" fmla="*/ 5077407 h 9302235"/>
                <a:gd name="connsiteX397" fmla="*/ 1660741 w 2050376"/>
                <a:gd name="connsiteY397" fmla="*/ 5047677 h 9302235"/>
                <a:gd name="connsiteX398" fmla="*/ 1653861 w 2050376"/>
                <a:gd name="connsiteY398" fmla="*/ 4984705 h 9302235"/>
                <a:gd name="connsiteX399" fmla="*/ 1649763 w 2050376"/>
                <a:gd name="connsiteY399" fmla="*/ 4954463 h 9302235"/>
                <a:gd name="connsiteX400" fmla="*/ 1645193 w 2050376"/>
                <a:gd name="connsiteY400" fmla="*/ 4924499 h 9302235"/>
                <a:gd name="connsiteX401" fmla="*/ 1640158 w 2050376"/>
                <a:gd name="connsiteY401" fmla="*/ 4894808 h 9302235"/>
                <a:gd name="connsiteX402" fmla="*/ 1634667 w 2050376"/>
                <a:gd name="connsiteY402" fmla="*/ 4865378 h 9302235"/>
                <a:gd name="connsiteX403" fmla="*/ 1628728 w 2050376"/>
                <a:gd name="connsiteY403" fmla="*/ 4836206 h 9302235"/>
                <a:gd name="connsiteX404" fmla="*/ 1622349 w 2050376"/>
                <a:gd name="connsiteY404" fmla="*/ 4807280 h 9302235"/>
                <a:gd name="connsiteX405" fmla="*/ 1615538 w 2050376"/>
                <a:gd name="connsiteY405" fmla="*/ 4778597 h 9302235"/>
                <a:gd name="connsiteX406" fmla="*/ 1608303 w 2050376"/>
                <a:gd name="connsiteY406" fmla="*/ 4750143 h 9302235"/>
                <a:gd name="connsiteX407" fmla="*/ 1600652 w 2050376"/>
                <a:gd name="connsiteY407" fmla="*/ 4721915 h 9302235"/>
                <a:gd name="connsiteX408" fmla="*/ 1592592 w 2050376"/>
                <a:gd name="connsiteY408" fmla="*/ 4693902 h 9302235"/>
                <a:gd name="connsiteX409" fmla="*/ 1584131 w 2050376"/>
                <a:gd name="connsiteY409" fmla="*/ 4666105 h 9302235"/>
                <a:gd name="connsiteX410" fmla="*/ 1575275 w 2050376"/>
                <a:gd name="connsiteY410" fmla="*/ 4638507 h 9302235"/>
                <a:gd name="connsiteX411" fmla="*/ 1566033 w 2050376"/>
                <a:gd name="connsiteY411" fmla="*/ 4611111 h 9302235"/>
                <a:gd name="connsiteX412" fmla="*/ 1556412 w 2050376"/>
                <a:gd name="connsiteY412" fmla="*/ 4583901 h 9302235"/>
                <a:gd name="connsiteX413" fmla="*/ 1546419 w 2050376"/>
                <a:gd name="connsiteY413" fmla="*/ 4556880 h 9302235"/>
                <a:gd name="connsiteX414" fmla="*/ 1536061 w 2050376"/>
                <a:gd name="connsiteY414" fmla="*/ 4530036 h 9302235"/>
                <a:gd name="connsiteX415" fmla="*/ 1525345 w 2050376"/>
                <a:gd name="connsiteY415" fmla="*/ 4503364 h 9302235"/>
                <a:gd name="connsiteX416" fmla="*/ 1514278 w 2050376"/>
                <a:gd name="connsiteY416" fmla="*/ 4476859 h 9302235"/>
                <a:gd name="connsiteX417" fmla="*/ 1502870 w 2050376"/>
                <a:gd name="connsiteY417" fmla="*/ 4450518 h 9302235"/>
                <a:gd name="connsiteX418" fmla="*/ 1491125 w 2050376"/>
                <a:gd name="connsiteY418" fmla="*/ 4424333 h 9302235"/>
                <a:gd name="connsiteX419" fmla="*/ 1479052 w 2050376"/>
                <a:gd name="connsiteY419" fmla="*/ 4398298 h 9302235"/>
                <a:gd name="connsiteX420" fmla="*/ 1466658 w 2050376"/>
                <a:gd name="connsiteY420" fmla="*/ 4372410 h 9302235"/>
                <a:gd name="connsiteX421" fmla="*/ 1453951 w 2050376"/>
                <a:gd name="connsiteY421" fmla="*/ 4346666 h 9302235"/>
                <a:gd name="connsiteX422" fmla="*/ 1440938 w 2050376"/>
                <a:gd name="connsiteY422" fmla="*/ 4321057 h 9302235"/>
                <a:gd name="connsiteX423" fmla="*/ 1427627 w 2050376"/>
                <a:gd name="connsiteY423" fmla="*/ 4295582 h 9302235"/>
                <a:gd name="connsiteX424" fmla="*/ 1414026 w 2050376"/>
                <a:gd name="connsiteY424" fmla="*/ 4270235 h 9302235"/>
                <a:gd name="connsiteX425" fmla="*/ 1400141 w 2050376"/>
                <a:gd name="connsiteY425" fmla="*/ 4245009 h 9302235"/>
                <a:gd name="connsiteX426" fmla="*/ 1385983 w 2050376"/>
                <a:gd name="connsiteY426" fmla="*/ 4219906 h 9302235"/>
                <a:gd name="connsiteX427" fmla="*/ 1371558 w 2050376"/>
                <a:gd name="connsiteY427" fmla="*/ 4194917 h 9302235"/>
                <a:gd name="connsiteX428" fmla="*/ 1356875 w 2050376"/>
                <a:gd name="connsiteY428" fmla="*/ 4170040 h 9302235"/>
                <a:gd name="connsiteX429" fmla="*/ 1341940 w 2050376"/>
                <a:gd name="connsiteY429" fmla="*/ 4145269 h 9302235"/>
                <a:gd name="connsiteX430" fmla="*/ 1326765 w 2050376"/>
                <a:gd name="connsiteY430" fmla="*/ 4120603 h 9302235"/>
                <a:gd name="connsiteX431" fmla="*/ 1311355 w 2050376"/>
                <a:gd name="connsiteY431" fmla="*/ 4096037 h 9302235"/>
                <a:gd name="connsiteX432" fmla="*/ 1295720 w 2050376"/>
                <a:gd name="connsiteY432" fmla="*/ 4071566 h 9302235"/>
                <a:gd name="connsiteX433" fmla="*/ 1279868 w 2050376"/>
                <a:gd name="connsiteY433" fmla="*/ 4047186 h 9302235"/>
                <a:gd name="connsiteX434" fmla="*/ 1263810 w 2050376"/>
                <a:gd name="connsiteY434" fmla="*/ 4022896 h 9302235"/>
                <a:gd name="connsiteX435" fmla="*/ 1247550 w 2050376"/>
                <a:gd name="connsiteY435" fmla="*/ 3998688 h 9302235"/>
                <a:gd name="connsiteX436" fmla="*/ 1231101 w 2050376"/>
                <a:gd name="connsiteY436" fmla="*/ 3974562 h 9302235"/>
                <a:gd name="connsiteX437" fmla="*/ 1214470 w 2050376"/>
                <a:gd name="connsiteY437" fmla="*/ 3950512 h 9302235"/>
                <a:gd name="connsiteX438" fmla="*/ 1197666 w 2050376"/>
                <a:gd name="connsiteY438" fmla="*/ 3926533 h 9302235"/>
                <a:gd name="connsiteX439" fmla="*/ 1180699 w 2050376"/>
                <a:gd name="connsiteY439" fmla="*/ 3902626 h 9302235"/>
                <a:gd name="connsiteX440" fmla="*/ 1163576 w 2050376"/>
                <a:gd name="connsiteY440" fmla="*/ 3878782 h 9302235"/>
                <a:gd name="connsiteX441" fmla="*/ 1146308 w 2050376"/>
                <a:gd name="connsiteY441" fmla="*/ 3854998 h 9302235"/>
                <a:gd name="connsiteX442" fmla="*/ 1128905 w 2050376"/>
                <a:gd name="connsiteY442" fmla="*/ 3831273 h 9302235"/>
                <a:gd name="connsiteX443" fmla="*/ 1111373 w 2050376"/>
                <a:gd name="connsiteY443" fmla="*/ 3807599 h 9302235"/>
                <a:gd name="connsiteX444" fmla="*/ 1093724 w 2050376"/>
                <a:gd name="connsiteY444" fmla="*/ 3783976 h 9302235"/>
                <a:gd name="connsiteX445" fmla="*/ 1075967 w 2050376"/>
                <a:gd name="connsiteY445" fmla="*/ 3760398 h 9302235"/>
                <a:gd name="connsiteX446" fmla="*/ 1058109 w 2050376"/>
                <a:gd name="connsiteY446" fmla="*/ 3736858 h 9302235"/>
                <a:gd name="connsiteX447" fmla="*/ 1040164 w 2050376"/>
                <a:gd name="connsiteY447" fmla="*/ 3713357 h 9302235"/>
                <a:gd name="connsiteX448" fmla="*/ 1022138 w 2050376"/>
                <a:gd name="connsiteY448" fmla="*/ 3689888 h 9302235"/>
                <a:gd name="connsiteX449" fmla="*/ 1004039 w 2050376"/>
                <a:gd name="connsiteY449" fmla="*/ 3666445 h 9302235"/>
                <a:gd name="connsiteX450" fmla="*/ 985882 w 2050376"/>
                <a:gd name="connsiteY450" fmla="*/ 3643029 h 9302235"/>
                <a:gd name="connsiteX451" fmla="*/ 967672 w 2050376"/>
                <a:gd name="connsiteY451" fmla="*/ 3619630 h 9302235"/>
                <a:gd name="connsiteX452" fmla="*/ 949421 w 2050376"/>
                <a:gd name="connsiteY452" fmla="*/ 3596246 h 9302235"/>
                <a:gd name="connsiteX453" fmla="*/ 931137 w 2050376"/>
                <a:gd name="connsiteY453" fmla="*/ 3572873 h 9302235"/>
                <a:gd name="connsiteX454" fmla="*/ 912830 w 2050376"/>
                <a:gd name="connsiteY454" fmla="*/ 3549505 h 9302235"/>
                <a:gd name="connsiteX455" fmla="*/ 894512 w 2050376"/>
                <a:gd name="connsiteY455" fmla="*/ 3526138 h 9302235"/>
                <a:gd name="connsiteX456" fmla="*/ 876189 w 2050376"/>
                <a:gd name="connsiteY456" fmla="*/ 3502767 h 9302235"/>
                <a:gd name="connsiteX457" fmla="*/ 857873 w 2050376"/>
                <a:gd name="connsiteY457" fmla="*/ 3479386 h 9302235"/>
                <a:gd name="connsiteX458" fmla="*/ 839574 w 2050376"/>
                <a:gd name="connsiteY458" fmla="*/ 3455994 h 9302235"/>
                <a:gd name="connsiteX459" fmla="*/ 821301 w 2050376"/>
                <a:gd name="connsiteY459" fmla="*/ 3432580 h 9302235"/>
                <a:gd name="connsiteX460" fmla="*/ 803065 w 2050376"/>
                <a:gd name="connsiteY460" fmla="*/ 3409144 h 9302235"/>
                <a:gd name="connsiteX461" fmla="*/ 784875 w 2050376"/>
                <a:gd name="connsiteY461" fmla="*/ 3385679 h 9302235"/>
                <a:gd name="connsiteX462" fmla="*/ 766741 w 2050376"/>
                <a:gd name="connsiteY462" fmla="*/ 3362179 h 9302235"/>
                <a:gd name="connsiteX463" fmla="*/ 748673 w 2050376"/>
                <a:gd name="connsiteY463" fmla="*/ 3338640 h 9302235"/>
                <a:gd name="connsiteX464" fmla="*/ 730681 w 2050376"/>
                <a:gd name="connsiteY464" fmla="*/ 3315055 h 9302235"/>
                <a:gd name="connsiteX465" fmla="*/ 712776 w 2050376"/>
                <a:gd name="connsiteY465" fmla="*/ 3291421 h 9302235"/>
                <a:gd name="connsiteX466" fmla="*/ 694968 w 2050376"/>
                <a:gd name="connsiteY466" fmla="*/ 3267729 h 9302235"/>
                <a:gd name="connsiteX467" fmla="*/ 677266 w 2050376"/>
                <a:gd name="connsiteY467" fmla="*/ 3243976 h 9302235"/>
                <a:gd name="connsiteX468" fmla="*/ 659681 w 2050376"/>
                <a:gd name="connsiteY468" fmla="*/ 3220156 h 9302235"/>
                <a:gd name="connsiteX469" fmla="*/ 642224 w 2050376"/>
                <a:gd name="connsiteY469" fmla="*/ 3196260 h 9302235"/>
                <a:gd name="connsiteX470" fmla="*/ 624904 w 2050376"/>
                <a:gd name="connsiteY470" fmla="*/ 3172287 h 9302235"/>
                <a:gd name="connsiteX471" fmla="*/ 607734 w 2050376"/>
                <a:gd name="connsiteY471" fmla="*/ 3148228 h 9302235"/>
                <a:gd name="connsiteX472" fmla="*/ 590722 w 2050376"/>
                <a:gd name="connsiteY472" fmla="*/ 3124076 h 9302235"/>
                <a:gd name="connsiteX473" fmla="*/ 573879 w 2050376"/>
                <a:gd name="connsiteY473" fmla="*/ 3099828 h 9302235"/>
                <a:gd name="connsiteX474" fmla="*/ 557218 w 2050376"/>
                <a:gd name="connsiteY474" fmla="*/ 3075475 h 9302235"/>
                <a:gd name="connsiteX475" fmla="*/ 540747 w 2050376"/>
                <a:gd name="connsiteY475" fmla="*/ 3051011 h 9302235"/>
                <a:gd name="connsiteX476" fmla="*/ 524480 w 2050376"/>
                <a:gd name="connsiteY476" fmla="*/ 3026432 h 9302235"/>
                <a:gd name="connsiteX477" fmla="*/ 508427 w 2050376"/>
                <a:gd name="connsiteY477" fmla="*/ 3001730 h 9302235"/>
                <a:gd name="connsiteX478" fmla="*/ 492599 w 2050376"/>
                <a:gd name="connsiteY478" fmla="*/ 2976897 h 9302235"/>
                <a:gd name="connsiteX479" fmla="*/ 477008 w 2050376"/>
                <a:gd name="connsiteY479" fmla="*/ 2951929 h 9302235"/>
                <a:gd name="connsiteX480" fmla="*/ 461665 w 2050376"/>
                <a:gd name="connsiteY480" fmla="*/ 2926820 h 9302235"/>
                <a:gd name="connsiteX481" fmla="*/ 446582 w 2050376"/>
                <a:gd name="connsiteY481" fmla="*/ 2901560 h 9302235"/>
                <a:gd name="connsiteX482" fmla="*/ 431772 w 2050376"/>
                <a:gd name="connsiteY482" fmla="*/ 2876146 h 9302235"/>
                <a:gd name="connsiteX483" fmla="*/ 417247 w 2050376"/>
                <a:gd name="connsiteY483" fmla="*/ 2850568 h 9302235"/>
                <a:gd name="connsiteX484" fmla="*/ 403020 w 2050376"/>
                <a:gd name="connsiteY484" fmla="*/ 2824825 h 9302235"/>
                <a:gd name="connsiteX485" fmla="*/ 389102 w 2050376"/>
                <a:gd name="connsiteY485" fmla="*/ 2798906 h 9302235"/>
                <a:gd name="connsiteX486" fmla="*/ 375508 w 2050376"/>
                <a:gd name="connsiteY486" fmla="*/ 2772807 h 9302235"/>
                <a:gd name="connsiteX487" fmla="*/ 362249 w 2050376"/>
                <a:gd name="connsiteY487" fmla="*/ 2746521 h 9302235"/>
                <a:gd name="connsiteX488" fmla="*/ 349341 w 2050376"/>
                <a:gd name="connsiteY488" fmla="*/ 2720044 h 9302235"/>
                <a:gd name="connsiteX489" fmla="*/ 336794 w 2050376"/>
                <a:gd name="connsiteY489" fmla="*/ 2693365 h 9302235"/>
                <a:gd name="connsiteX490" fmla="*/ 324627 w 2050376"/>
                <a:gd name="connsiteY490" fmla="*/ 2666487 h 9302235"/>
                <a:gd name="connsiteX491" fmla="*/ 312849 w 2050376"/>
                <a:gd name="connsiteY491" fmla="*/ 2639397 h 9302235"/>
                <a:gd name="connsiteX492" fmla="*/ 301478 w 2050376"/>
                <a:gd name="connsiteY492" fmla="*/ 2612094 h 9302235"/>
                <a:gd name="connsiteX493" fmla="*/ 290528 w 2050376"/>
                <a:gd name="connsiteY493" fmla="*/ 2584574 h 9302235"/>
                <a:gd name="connsiteX494" fmla="*/ 280012 w 2050376"/>
                <a:gd name="connsiteY494" fmla="*/ 2556829 h 9302235"/>
                <a:gd name="connsiteX495" fmla="*/ 269946 w 2050376"/>
                <a:gd name="connsiteY495" fmla="*/ 2528859 h 9302235"/>
                <a:gd name="connsiteX496" fmla="*/ 259812 w 2050376"/>
                <a:gd name="connsiteY496" fmla="*/ 2499063 h 9302235"/>
                <a:gd name="connsiteX497" fmla="*/ 243095 w 2050376"/>
                <a:gd name="connsiteY497" fmla="*/ 2447360 h 9302235"/>
                <a:gd name="connsiteX498" fmla="*/ 234926 w 2050376"/>
                <a:gd name="connsiteY498" fmla="*/ 2421347 h 9302235"/>
                <a:gd name="connsiteX499" fmla="*/ 226938 w 2050376"/>
                <a:gd name="connsiteY499" fmla="*/ 2395395 h 9302235"/>
                <a:gd name="connsiteX500" fmla="*/ 219127 w 2050376"/>
                <a:gd name="connsiteY500" fmla="*/ 2369501 h 9302235"/>
                <a:gd name="connsiteX501" fmla="*/ 211494 w 2050376"/>
                <a:gd name="connsiteY501" fmla="*/ 2343667 h 9302235"/>
                <a:gd name="connsiteX502" fmla="*/ 204035 w 2050376"/>
                <a:gd name="connsiteY502" fmla="*/ 2317890 h 9302235"/>
                <a:gd name="connsiteX503" fmla="*/ 196749 w 2050376"/>
                <a:gd name="connsiteY503" fmla="*/ 2292169 h 9302235"/>
                <a:gd name="connsiteX504" fmla="*/ 189635 w 2050376"/>
                <a:gd name="connsiteY504" fmla="*/ 2266502 h 9302235"/>
                <a:gd name="connsiteX505" fmla="*/ 182689 w 2050376"/>
                <a:gd name="connsiteY505" fmla="*/ 2240891 h 9302235"/>
                <a:gd name="connsiteX506" fmla="*/ 175912 w 2050376"/>
                <a:gd name="connsiteY506" fmla="*/ 2215331 h 9302235"/>
                <a:gd name="connsiteX507" fmla="*/ 169299 w 2050376"/>
                <a:gd name="connsiteY507" fmla="*/ 2189823 h 9302235"/>
                <a:gd name="connsiteX508" fmla="*/ 162851 w 2050376"/>
                <a:gd name="connsiteY508" fmla="*/ 2164365 h 9302235"/>
                <a:gd name="connsiteX509" fmla="*/ 156564 w 2050376"/>
                <a:gd name="connsiteY509" fmla="*/ 2138957 h 9302235"/>
                <a:gd name="connsiteX510" fmla="*/ 150437 w 2050376"/>
                <a:gd name="connsiteY510" fmla="*/ 2113596 h 9302235"/>
                <a:gd name="connsiteX511" fmla="*/ 144468 w 2050376"/>
                <a:gd name="connsiteY511" fmla="*/ 2088282 h 9302235"/>
                <a:gd name="connsiteX512" fmla="*/ 138656 w 2050376"/>
                <a:gd name="connsiteY512" fmla="*/ 2063015 h 9302235"/>
                <a:gd name="connsiteX513" fmla="*/ 132997 w 2050376"/>
                <a:gd name="connsiteY513" fmla="*/ 2037790 h 9302235"/>
                <a:gd name="connsiteX514" fmla="*/ 127491 w 2050376"/>
                <a:gd name="connsiteY514" fmla="*/ 2012610 h 9302235"/>
                <a:gd name="connsiteX515" fmla="*/ 122135 w 2050376"/>
                <a:gd name="connsiteY515" fmla="*/ 1987472 h 9302235"/>
                <a:gd name="connsiteX516" fmla="*/ 116928 w 2050376"/>
                <a:gd name="connsiteY516" fmla="*/ 1962376 h 9302235"/>
                <a:gd name="connsiteX517" fmla="*/ 111867 w 2050376"/>
                <a:gd name="connsiteY517" fmla="*/ 1937318 h 9302235"/>
                <a:gd name="connsiteX518" fmla="*/ 106950 w 2050376"/>
                <a:gd name="connsiteY518" fmla="*/ 1912301 h 9302235"/>
                <a:gd name="connsiteX519" fmla="*/ 102176 w 2050376"/>
                <a:gd name="connsiteY519" fmla="*/ 1887319 h 9302235"/>
                <a:gd name="connsiteX520" fmla="*/ 97543 w 2050376"/>
                <a:gd name="connsiteY520" fmla="*/ 1862376 h 9302235"/>
                <a:gd name="connsiteX521" fmla="*/ 93049 w 2050376"/>
                <a:gd name="connsiteY521" fmla="*/ 1837468 h 9302235"/>
                <a:gd name="connsiteX522" fmla="*/ 88691 w 2050376"/>
                <a:gd name="connsiteY522" fmla="*/ 1812593 h 9302235"/>
                <a:gd name="connsiteX523" fmla="*/ 84468 w 2050376"/>
                <a:gd name="connsiteY523" fmla="*/ 1787752 h 9302235"/>
                <a:gd name="connsiteX524" fmla="*/ 80377 w 2050376"/>
                <a:gd name="connsiteY524" fmla="*/ 1762941 h 9302235"/>
                <a:gd name="connsiteX525" fmla="*/ 76417 w 2050376"/>
                <a:gd name="connsiteY525" fmla="*/ 1738163 h 9302235"/>
                <a:gd name="connsiteX526" fmla="*/ 72586 w 2050376"/>
                <a:gd name="connsiteY526" fmla="*/ 1713412 h 9302235"/>
                <a:gd name="connsiteX527" fmla="*/ 68881 w 2050376"/>
                <a:gd name="connsiteY527" fmla="*/ 1688690 h 9302235"/>
                <a:gd name="connsiteX528" fmla="*/ 65301 w 2050376"/>
                <a:gd name="connsiteY528" fmla="*/ 1663997 h 9302235"/>
                <a:gd name="connsiteX529" fmla="*/ 61844 w 2050376"/>
                <a:gd name="connsiteY529" fmla="*/ 1639328 h 9302235"/>
                <a:gd name="connsiteX530" fmla="*/ 58507 w 2050376"/>
                <a:gd name="connsiteY530" fmla="*/ 1614682 h 9302235"/>
                <a:gd name="connsiteX531" fmla="*/ 55290 w 2050376"/>
                <a:gd name="connsiteY531" fmla="*/ 1590063 h 9302235"/>
                <a:gd name="connsiteX532" fmla="*/ 52188 w 2050376"/>
                <a:gd name="connsiteY532" fmla="*/ 1565463 h 9302235"/>
                <a:gd name="connsiteX533" fmla="*/ 49201 w 2050376"/>
                <a:gd name="connsiteY533" fmla="*/ 1540886 h 9302235"/>
                <a:gd name="connsiteX534" fmla="*/ 46327 w 2050376"/>
                <a:gd name="connsiteY534" fmla="*/ 1516327 h 9302235"/>
                <a:gd name="connsiteX535" fmla="*/ 43563 w 2050376"/>
                <a:gd name="connsiteY535" fmla="*/ 1491787 h 9302235"/>
                <a:gd name="connsiteX536" fmla="*/ 40907 w 2050376"/>
                <a:gd name="connsiteY536" fmla="*/ 1467265 h 9302235"/>
                <a:gd name="connsiteX537" fmla="*/ 38358 w 2050376"/>
                <a:gd name="connsiteY537" fmla="*/ 1442758 h 9302235"/>
                <a:gd name="connsiteX538" fmla="*/ 35913 w 2050376"/>
                <a:gd name="connsiteY538" fmla="*/ 1418264 h 9302235"/>
                <a:gd name="connsiteX539" fmla="*/ 33570 w 2050376"/>
                <a:gd name="connsiteY539" fmla="*/ 1393786 h 9302235"/>
                <a:gd name="connsiteX540" fmla="*/ 31327 w 2050376"/>
                <a:gd name="connsiteY540" fmla="*/ 1369318 h 9302235"/>
                <a:gd name="connsiteX541" fmla="*/ 29183 w 2050376"/>
                <a:gd name="connsiteY541" fmla="*/ 1344861 h 9302235"/>
                <a:gd name="connsiteX542" fmla="*/ 27134 w 2050376"/>
                <a:gd name="connsiteY542" fmla="*/ 1320415 h 9302235"/>
                <a:gd name="connsiteX543" fmla="*/ 25179 w 2050376"/>
                <a:gd name="connsiteY543" fmla="*/ 1295974 h 9302235"/>
                <a:gd name="connsiteX544" fmla="*/ 23317 w 2050376"/>
                <a:gd name="connsiteY544" fmla="*/ 1271541 h 9302235"/>
                <a:gd name="connsiteX545" fmla="*/ 21544 w 2050376"/>
                <a:gd name="connsiteY545" fmla="*/ 1247113 h 9302235"/>
                <a:gd name="connsiteX546" fmla="*/ 19859 w 2050376"/>
                <a:gd name="connsiteY546" fmla="*/ 1222689 h 9302235"/>
                <a:gd name="connsiteX547" fmla="*/ 18261 w 2050376"/>
                <a:gd name="connsiteY547" fmla="*/ 1198268 h 9302235"/>
                <a:gd name="connsiteX548" fmla="*/ 16745 w 2050376"/>
                <a:gd name="connsiteY548" fmla="*/ 1173849 h 9302235"/>
                <a:gd name="connsiteX549" fmla="*/ 15311 w 2050376"/>
                <a:gd name="connsiteY549" fmla="*/ 1149429 h 9302235"/>
                <a:gd name="connsiteX550" fmla="*/ 13957 w 2050376"/>
                <a:gd name="connsiteY550" fmla="*/ 1125006 h 9302235"/>
                <a:gd name="connsiteX551" fmla="*/ 12680 w 2050376"/>
                <a:gd name="connsiteY551" fmla="*/ 1100580 h 9302235"/>
                <a:gd name="connsiteX552" fmla="*/ 11479 w 2050376"/>
                <a:gd name="connsiteY552" fmla="*/ 1076152 h 9302235"/>
                <a:gd name="connsiteX553" fmla="*/ 10352 w 2050376"/>
                <a:gd name="connsiteY553" fmla="*/ 1051715 h 9302235"/>
                <a:gd name="connsiteX554" fmla="*/ 9295 w 2050376"/>
                <a:gd name="connsiteY554" fmla="*/ 1027273 h 9302235"/>
                <a:gd name="connsiteX555" fmla="*/ 8308 w 2050376"/>
                <a:gd name="connsiteY555" fmla="*/ 1002822 h 9302235"/>
                <a:gd name="connsiteX556" fmla="*/ 7388 w 2050376"/>
                <a:gd name="connsiteY556" fmla="*/ 978360 h 9302235"/>
                <a:gd name="connsiteX557" fmla="*/ 6534 w 2050376"/>
                <a:gd name="connsiteY557" fmla="*/ 953886 h 9302235"/>
                <a:gd name="connsiteX558" fmla="*/ 5742 w 2050376"/>
                <a:gd name="connsiteY558" fmla="*/ 929400 h 9302235"/>
                <a:gd name="connsiteX559" fmla="*/ 5012 w 2050376"/>
                <a:gd name="connsiteY559" fmla="*/ 904898 h 9302235"/>
                <a:gd name="connsiteX560" fmla="*/ 4341 w 2050376"/>
                <a:gd name="connsiteY560" fmla="*/ 880381 h 9302235"/>
                <a:gd name="connsiteX561" fmla="*/ 3727 w 2050376"/>
                <a:gd name="connsiteY561" fmla="*/ 855846 h 9302235"/>
                <a:gd name="connsiteX562" fmla="*/ 3169 w 2050376"/>
                <a:gd name="connsiteY562" fmla="*/ 831290 h 9302235"/>
                <a:gd name="connsiteX563" fmla="*/ 2663 w 2050376"/>
                <a:gd name="connsiteY563" fmla="*/ 806716 h 9302235"/>
                <a:gd name="connsiteX564" fmla="*/ 2208 w 2050376"/>
                <a:gd name="connsiteY564" fmla="*/ 782119 h 9302235"/>
                <a:gd name="connsiteX565" fmla="*/ 1802 w 2050376"/>
                <a:gd name="connsiteY565" fmla="*/ 757497 h 9302235"/>
                <a:gd name="connsiteX566" fmla="*/ 1444 w 2050376"/>
                <a:gd name="connsiteY566" fmla="*/ 732851 h 9302235"/>
                <a:gd name="connsiteX567" fmla="*/ 1130 w 2050376"/>
                <a:gd name="connsiteY567" fmla="*/ 708179 h 9302235"/>
                <a:gd name="connsiteX568" fmla="*/ 859 w 2050376"/>
                <a:gd name="connsiteY568" fmla="*/ 683477 h 9302235"/>
                <a:gd name="connsiteX569" fmla="*/ 629 w 2050376"/>
                <a:gd name="connsiteY569" fmla="*/ 658745 h 9302235"/>
                <a:gd name="connsiteX570" fmla="*/ 438 w 2050376"/>
                <a:gd name="connsiteY570" fmla="*/ 633982 h 9302235"/>
                <a:gd name="connsiteX571" fmla="*/ 285 w 2050376"/>
                <a:gd name="connsiteY571" fmla="*/ 609186 h 9302235"/>
                <a:gd name="connsiteX572" fmla="*/ 166 w 2050376"/>
                <a:gd name="connsiteY572" fmla="*/ 584356 h 9302235"/>
                <a:gd name="connsiteX573" fmla="*/ 80 w 2050376"/>
                <a:gd name="connsiteY573" fmla="*/ 559489 h 9302235"/>
                <a:gd name="connsiteX574" fmla="*/ 26 w 2050376"/>
                <a:gd name="connsiteY574" fmla="*/ 534583 h 9302235"/>
                <a:gd name="connsiteX575" fmla="*/ 0 w 2050376"/>
                <a:gd name="connsiteY575" fmla="*/ 509640 h 9302235"/>
                <a:gd name="connsiteX576" fmla="*/ 2 w 2050376"/>
                <a:gd name="connsiteY576" fmla="*/ 484654 h 9302235"/>
                <a:gd name="connsiteX577" fmla="*/ 29 w 2050376"/>
                <a:gd name="connsiteY577" fmla="*/ 459627 h 9302235"/>
                <a:gd name="connsiteX578" fmla="*/ 78 w 2050376"/>
                <a:gd name="connsiteY578" fmla="*/ 434554 h 9302235"/>
                <a:gd name="connsiteX579" fmla="*/ 150 w 2050376"/>
                <a:gd name="connsiteY579" fmla="*/ 409434 h 9302235"/>
                <a:gd name="connsiteX580" fmla="*/ 240 w 2050376"/>
                <a:gd name="connsiteY580" fmla="*/ 384270 h 9302235"/>
                <a:gd name="connsiteX581" fmla="*/ 348 w 2050376"/>
                <a:gd name="connsiteY581" fmla="*/ 359056 h 9302235"/>
                <a:gd name="connsiteX582" fmla="*/ 471 w 2050376"/>
                <a:gd name="connsiteY582" fmla="*/ 333789 h 9302235"/>
                <a:gd name="connsiteX583" fmla="*/ 608 w 2050376"/>
                <a:gd name="connsiteY583" fmla="*/ 308470 h 9302235"/>
                <a:gd name="connsiteX584" fmla="*/ 756 w 2050376"/>
                <a:gd name="connsiteY584" fmla="*/ 283098 h 9302235"/>
                <a:gd name="connsiteX585" fmla="*/ 913 w 2050376"/>
                <a:gd name="connsiteY585" fmla="*/ 257672 h 9302235"/>
                <a:gd name="connsiteX586" fmla="*/ 1079 w 2050376"/>
                <a:gd name="connsiteY586" fmla="*/ 232184 h 9302235"/>
                <a:gd name="connsiteX587" fmla="*/ 1250 w 2050376"/>
                <a:gd name="connsiteY587" fmla="*/ 206641 h 9302235"/>
                <a:gd name="connsiteX588" fmla="*/ 1425 w 2050376"/>
                <a:gd name="connsiteY588" fmla="*/ 181036 h 9302235"/>
                <a:gd name="connsiteX589" fmla="*/ 1601 w 2050376"/>
                <a:gd name="connsiteY589" fmla="*/ 155367 h 9302235"/>
                <a:gd name="connsiteX590" fmla="*/ 1778 w 2050376"/>
                <a:gd name="connsiteY590" fmla="*/ 129636 h 9302235"/>
                <a:gd name="connsiteX591" fmla="*/ 1953 w 2050376"/>
                <a:gd name="connsiteY591" fmla="*/ 103840 h 9302235"/>
                <a:gd name="connsiteX592" fmla="*/ 2124 w 2050376"/>
                <a:gd name="connsiteY592" fmla="*/ 77974 h 9302235"/>
                <a:gd name="connsiteX593" fmla="*/ 2289 w 2050376"/>
                <a:gd name="connsiteY593" fmla="*/ 52040 h 9302235"/>
                <a:gd name="connsiteX594" fmla="*/ 2446 w 2050376"/>
                <a:gd name="connsiteY594" fmla="*/ 26036 h 9302235"/>
                <a:gd name="connsiteX595" fmla="*/ 2594 w 2050376"/>
                <a:gd name="connsiteY595" fmla="*/ 0 h 9302235"/>
                <a:gd name="connsiteX596" fmla="*/ 383588 w 2050376"/>
                <a:gd name="connsiteY596" fmla="*/ 2078 h 9302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</a:cxnLst>
              <a:rect l="l" t="t" r="r" b="b"/>
              <a:pathLst>
                <a:path w="2050376" h="9302235">
                  <a:moveTo>
                    <a:pt x="383588" y="2078"/>
                  </a:moveTo>
                  <a:lnTo>
                    <a:pt x="383439" y="28342"/>
                  </a:lnTo>
                  <a:lnTo>
                    <a:pt x="383281" y="54467"/>
                  </a:lnTo>
                  <a:lnTo>
                    <a:pt x="383115" y="80492"/>
                  </a:lnTo>
                  <a:lnTo>
                    <a:pt x="382944" y="106419"/>
                  </a:lnTo>
                  <a:lnTo>
                    <a:pt x="382769" y="132253"/>
                  </a:lnTo>
                  <a:lnTo>
                    <a:pt x="382592" y="157992"/>
                  </a:lnTo>
                  <a:lnTo>
                    <a:pt x="382416" y="183637"/>
                  </a:lnTo>
                  <a:lnTo>
                    <a:pt x="382241" y="209192"/>
                  </a:lnTo>
                  <a:lnTo>
                    <a:pt x="382071" y="234658"/>
                  </a:lnTo>
                  <a:lnTo>
                    <a:pt x="381906" y="260033"/>
                  </a:lnTo>
                  <a:lnTo>
                    <a:pt x="381749" y="285323"/>
                  </a:lnTo>
                  <a:lnTo>
                    <a:pt x="381602" y="310528"/>
                  </a:lnTo>
                  <a:lnTo>
                    <a:pt x="381466" y="335647"/>
                  </a:lnTo>
                  <a:lnTo>
                    <a:pt x="381344" y="360683"/>
                  </a:lnTo>
                  <a:lnTo>
                    <a:pt x="381238" y="385639"/>
                  </a:lnTo>
                  <a:lnTo>
                    <a:pt x="381148" y="410517"/>
                  </a:lnTo>
                  <a:lnTo>
                    <a:pt x="381078" y="435313"/>
                  </a:lnTo>
                  <a:lnTo>
                    <a:pt x="381028" y="460034"/>
                  </a:lnTo>
                  <a:lnTo>
                    <a:pt x="381002" y="484680"/>
                  </a:lnTo>
                  <a:lnTo>
                    <a:pt x="381000" y="509251"/>
                  </a:lnTo>
                  <a:lnTo>
                    <a:pt x="381025" y="533751"/>
                  </a:lnTo>
                  <a:lnTo>
                    <a:pt x="381078" y="558178"/>
                  </a:lnTo>
                  <a:lnTo>
                    <a:pt x="381162" y="582537"/>
                  </a:lnTo>
                  <a:lnTo>
                    <a:pt x="381277" y="606828"/>
                  </a:lnTo>
                  <a:lnTo>
                    <a:pt x="381427" y="631051"/>
                  </a:lnTo>
                  <a:lnTo>
                    <a:pt x="381613" y="655210"/>
                  </a:lnTo>
                  <a:lnTo>
                    <a:pt x="381836" y="679305"/>
                  </a:lnTo>
                  <a:lnTo>
                    <a:pt x="382099" y="703338"/>
                  </a:lnTo>
                  <a:lnTo>
                    <a:pt x="382403" y="727312"/>
                  </a:lnTo>
                  <a:lnTo>
                    <a:pt x="382751" y="751226"/>
                  </a:lnTo>
                  <a:lnTo>
                    <a:pt x="383143" y="775082"/>
                  </a:lnTo>
                  <a:lnTo>
                    <a:pt x="383582" y="798883"/>
                  </a:lnTo>
                  <a:lnTo>
                    <a:pt x="384070" y="822631"/>
                  </a:lnTo>
                  <a:lnTo>
                    <a:pt x="384608" y="846323"/>
                  </a:lnTo>
                  <a:lnTo>
                    <a:pt x="385199" y="869965"/>
                  </a:lnTo>
                  <a:lnTo>
                    <a:pt x="385844" y="893559"/>
                  </a:lnTo>
                  <a:lnTo>
                    <a:pt x="386544" y="917103"/>
                  </a:lnTo>
                  <a:lnTo>
                    <a:pt x="387302" y="940602"/>
                  </a:lnTo>
                  <a:lnTo>
                    <a:pt x="388120" y="964055"/>
                  </a:lnTo>
                  <a:lnTo>
                    <a:pt x="388999" y="987466"/>
                  </a:lnTo>
                  <a:lnTo>
                    <a:pt x="389941" y="1010835"/>
                  </a:lnTo>
                  <a:lnTo>
                    <a:pt x="390947" y="1034166"/>
                  </a:lnTo>
                  <a:lnTo>
                    <a:pt x="392020" y="1057455"/>
                  </a:lnTo>
                  <a:lnTo>
                    <a:pt x="393162" y="1080710"/>
                  </a:lnTo>
                  <a:lnTo>
                    <a:pt x="394374" y="1103928"/>
                  </a:lnTo>
                  <a:lnTo>
                    <a:pt x="395657" y="1127113"/>
                  </a:lnTo>
                  <a:lnTo>
                    <a:pt x="397015" y="1150268"/>
                  </a:lnTo>
                  <a:lnTo>
                    <a:pt x="398447" y="1173392"/>
                  </a:lnTo>
                  <a:lnTo>
                    <a:pt x="399958" y="1196488"/>
                  </a:lnTo>
                  <a:lnTo>
                    <a:pt x="401547" y="1219558"/>
                  </a:lnTo>
                  <a:lnTo>
                    <a:pt x="403216" y="1242602"/>
                  </a:lnTo>
                  <a:lnTo>
                    <a:pt x="404969" y="1265623"/>
                  </a:lnTo>
                  <a:lnTo>
                    <a:pt x="406805" y="1288622"/>
                  </a:lnTo>
                  <a:lnTo>
                    <a:pt x="408728" y="1311603"/>
                  </a:lnTo>
                  <a:lnTo>
                    <a:pt x="410739" y="1334566"/>
                  </a:lnTo>
                  <a:lnTo>
                    <a:pt x="412839" y="1357511"/>
                  </a:lnTo>
                  <a:lnTo>
                    <a:pt x="415031" y="1380445"/>
                  </a:lnTo>
                  <a:lnTo>
                    <a:pt x="417315" y="1403363"/>
                  </a:lnTo>
                  <a:lnTo>
                    <a:pt x="419695" y="1426271"/>
                  </a:lnTo>
                  <a:lnTo>
                    <a:pt x="422172" y="1449172"/>
                  </a:lnTo>
                  <a:lnTo>
                    <a:pt x="424747" y="1472063"/>
                  </a:lnTo>
                  <a:lnTo>
                    <a:pt x="427422" y="1494950"/>
                  </a:lnTo>
                  <a:lnTo>
                    <a:pt x="430199" y="1517834"/>
                  </a:lnTo>
                  <a:lnTo>
                    <a:pt x="433080" y="1540714"/>
                  </a:lnTo>
                  <a:lnTo>
                    <a:pt x="436067" y="1563598"/>
                  </a:lnTo>
                  <a:lnTo>
                    <a:pt x="439161" y="1586481"/>
                  </a:lnTo>
                  <a:lnTo>
                    <a:pt x="442365" y="1609368"/>
                  </a:lnTo>
                  <a:lnTo>
                    <a:pt x="445680" y="1632263"/>
                  </a:lnTo>
                  <a:lnTo>
                    <a:pt x="449107" y="1655164"/>
                  </a:lnTo>
                  <a:lnTo>
                    <a:pt x="452649" y="1678073"/>
                  </a:lnTo>
                  <a:lnTo>
                    <a:pt x="456307" y="1700996"/>
                  </a:lnTo>
                  <a:lnTo>
                    <a:pt x="460084" y="1723930"/>
                  </a:lnTo>
                  <a:lnTo>
                    <a:pt x="463981" y="1746881"/>
                  </a:lnTo>
                  <a:lnTo>
                    <a:pt x="468000" y="1769848"/>
                  </a:lnTo>
                  <a:lnTo>
                    <a:pt x="472143" y="1792835"/>
                  </a:lnTo>
                  <a:lnTo>
                    <a:pt x="476412" y="1815843"/>
                  </a:lnTo>
                  <a:lnTo>
                    <a:pt x="480807" y="1838872"/>
                  </a:lnTo>
                  <a:lnTo>
                    <a:pt x="485333" y="1861927"/>
                  </a:lnTo>
                  <a:lnTo>
                    <a:pt x="489990" y="1885008"/>
                  </a:lnTo>
                  <a:lnTo>
                    <a:pt x="494780" y="1908119"/>
                  </a:lnTo>
                  <a:lnTo>
                    <a:pt x="499705" y="1931260"/>
                  </a:lnTo>
                  <a:lnTo>
                    <a:pt x="504767" y="1954433"/>
                  </a:lnTo>
                  <a:lnTo>
                    <a:pt x="509967" y="1977639"/>
                  </a:lnTo>
                  <a:lnTo>
                    <a:pt x="515309" y="2000884"/>
                  </a:lnTo>
                  <a:lnTo>
                    <a:pt x="520793" y="2024166"/>
                  </a:lnTo>
                  <a:lnTo>
                    <a:pt x="526421" y="2047487"/>
                  </a:lnTo>
                  <a:lnTo>
                    <a:pt x="532197" y="2070853"/>
                  </a:lnTo>
                  <a:lnTo>
                    <a:pt x="538120" y="2094260"/>
                  </a:lnTo>
                  <a:lnTo>
                    <a:pt x="544194" y="2117715"/>
                  </a:lnTo>
                  <a:lnTo>
                    <a:pt x="550421" y="2141218"/>
                  </a:lnTo>
                  <a:lnTo>
                    <a:pt x="556801" y="2164770"/>
                  </a:lnTo>
                  <a:lnTo>
                    <a:pt x="563338" y="2188374"/>
                  </a:lnTo>
                  <a:lnTo>
                    <a:pt x="570034" y="2212032"/>
                  </a:lnTo>
                  <a:lnTo>
                    <a:pt x="576889" y="2235745"/>
                  </a:lnTo>
                  <a:lnTo>
                    <a:pt x="583907" y="2259516"/>
                  </a:lnTo>
                  <a:lnTo>
                    <a:pt x="591089" y="2283346"/>
                  </a:lnTo>
                  <a:lnTo>
                    <a:pt x="598437" y="2307238"/>
                  </a:lnTo>
                  <a:lnTo>
                    <a:pt x="605954" y="2331193"/>
                  </a:lnTo>
                  <a:lnTo>
                    <a:pt x="621670" y="2379815"/>
                  </a:lnTo>
                  <a:lnTo>
                    <a:pt x="628557" y="2400177"/>
                  </a:lnTo>
                  <a:lnTo>
                    <a:pt x="636396" y="2422104"/>
                  </a:lnTo>
                  <a:lnTo>
                    <a:pt x="644647" y="2444003"/>
                  </a:lnTo>
                  <a:lnTo>
                    <a:pt x="653307" y="2465884"/>
                  </a:lnTo>
                  <a:lnTo>
                    <a:pt x="662368" y="2487747"/>
                  </a:lnTo>
                  <a:lnTo>
                    <a:pt x="671825" y="2509599"/>
                  </a:lnTo>
                  <a:lnTo>
                    <a:pt x="681675" y="2531445"/>
                  </a:lnTo>
                  <a:lnTo>
                    <a:pt x="691908" y="2553284"/>
                  </a:lnTo>
                  <a:lnTo>
                    <a:pt x="702521" y="2575126"/>
                  </a:lnTo>
                  <a:lnTo>
                    <a:pt x="713505" y="2596970"/>
                  </a:lnTo>
                  <a:lnTo>
                    <a:pt x="724856" y="2618822"/>
                  </a:lnTo>
                  <a:lnTo>
                    <a:pt x="736564" y="2640681"/>
                  </a:lnTo>
                  <a:lnTo>
                    <a:pt x="748625" y="2662554"/>
                  </a:lnTo>
                  <a:lnTo>
                    <a:pt x="761029" y="2684440"/>
                  </a:lnTo>
                  <a:lnTo>
                    <a:pt x="773771" y="2706345"/>
                  </a:lnTo>
                  <a:lnTo>
                    <a:pt x="786840" y="2728269"/>
                  </a:lnTo>
                  <a:lnTo>
                    <a:pt x="800231" y="2750218"/>
                  </a:lnTo>
                  <a:lnTo>
                    <a:pt x="813934" y="2772191"/>
                  </a:lnTo>
                  <a:lnTo>
                    <a:pt x="827940" y="2794191"/>
                  </a:lnTo>
                  <a:lnTo>
                    <a:pt x="842243" y="2816223"/>
                  </a:lnTo>
                  <a:lnTo>
                    <a:pt x="856833" y="2838288"/>
                  </a:lnTo>
                  <a:lnTo>
                    <a:pt x="871699" y="2860388"/>
                  </a:lnTo>
                  <a:lnTo>
                    <a:pt x="886835" y="2882527"/>
                  </a:lnTo>
                  <a:lnTo>
                    <a:pt x="902231" y="2904707"/>
                  </a:lnTo>
                  <a:lnTo>
                    <a:pt x="917876" y="2926931"/>
                  </a:lnTo>
                  <a:lnTo>
                    <a:pt x="933764" y="2949202"/>
                  </a:lnTo>
                  <a:lnTo>
                    <a:pt x="949882" y="2971523"/>
                  </a:lnTo>
                  <a:lnTo>
                    <a:pt x="966222" y="2993895"/>
                  </a:lnTo>
                  <a:lnTo>
                    <a:pt x="982775" y="3016325"/>
                  </a:lnTo>
                  <a:lnTo>
                    <a:pt x="999530" y="3038813"/>
                  </a:lnTo>
                  <a:lnTo>
                    <a:pt x="1016478" y="3061363"/>
                  </a:lnTo>
                  <a:lnTo>
                    <a:pt x="1033609" y="3083980"/>
                  </a:lnTo>
                  <a:lnTo>
                    <a:pt x="1050912" y="3106664"/>
                  </a:lnTo>
                  <a:lnTo>
                    <a:pt x="1068378" y="3129422"/>
                  </a:lnTo>
                  <a:lnTo>
                    <a:pt x="1085997" y="3152256"/>
                  </a:lnTo>
                  <a:lnTo>
                    <a:pt x="1103759" y="3175170"/>
                  </a:lnTo>
                  <a:lnTo>
                    <a:pt x="1121653" y="3198167"/>
                  </a:lnTo>
                  <a:lnTo>
                    <a:pt x="1139670" y="3221251"/>
                  </a:lnTo>
                  <a:lnTo>
                    <a:pt x="1157799" y="3244429"/>
                  </a:lnTo>
                  <a:lnTo>
                    <a:pt x="1176029" y="3267699"/>
                  </a:lnTo>
                  <a:lnTo>
                    <a:pt x="1194351" y="3291070"/>
                  </a:lnTo>
                  <a:lnTo>
                    <a:pt x="1212755" y="3314546"/>
                  </a:lnTo>
                  <a:lnTo>
                    <a:pt x="1231230" y="3338128"/>
                  </a:lnTo>
                  <a:lnTo>
                    <a:pt x="1249765" y="3361823"/>
                  </a:lnTo>
                  <a:lnTo>
                    <a:pt x="1268350" y="3385634"/>
                  </a:lnTo>
                  <a:lnTo>
                    <a:pt x="1286974" y="3409566"/>
                  </a:lnTo>
                  <a:lnTo>
                    <a:pt x="1305629" y="3433626"/>
                  </a:lnTo>
                  <a:lnTo>
                    <a:pt x="1324300" y="3457813"/>
                  </a:lnTo>
                  <a:lnTo>
                    <a:pt x="1342980" y="3482136"/>
                  </a:lnTo>
                  <a:lnTo>
                    <a:pt x="1361659" y="3506600"/>
                  </a:lnTo>
                  <a:lnTo>
                    <a:pt x="1380322" y="3531206"/>
                  </a:lnTo>
                  <a:lnTo>
                    <a:pt x="1398964" y="3555963"/>
                  </a:lnTo>
                  <a:lnTo>
                    <a:pt x="1417570" y="3580875"/>
                  </a:lnTo>
                  <a:lnTo>
                    <a:pt x="1436131" y="3605944"/>
                  </a:lnTo>
                  <a:lnTo>
                    <a:pt x="1454635" y="3631178"/>
                  </a:lnTo>
                  <a:lnTo>
                    <a:pt x="1473072" y="3656581"/>
                  </a:lnTo>
                  <a:lnTo>
                    <a:pt x="1491431" y="3682157"/>
                  </a:lnTo>
                  <a:lnTo>
                    <a:pt x="1509702" y="3707915"/>
                  </a:lnTo>
                  <a:lnTo>
                    <a:pt x="1527872" y="3733855"/>
                  </a:lnTo>
                  <a:lnTo>
                    <a:pt x="1545931" y="3759985"/>
                  </a:lnTo>
                  <a:lnTo>
                    <a:pt x="1563868" y="3786311"/>
                  </a:lnTo>
                  <a:lnTo>
                    <a:pt x="1581670" y="3812835"/>
                  </a:lnTo>
                  <a:lnTo>
                    <a:pt x="1599330" y="3839567"/>
                  </a:lnTo>
                  <a:lnTo>
                    <a:pt x="1616831" y="3866508"/>
                  </a:lnTo>
                  <a:lnTo>
                    <a:pt x="1634164" y="3893663"/>
                  </a:lnTo>
                  <a:lnTo>
                    <a:pt x="1651319" y="3921041"/>
                  </a:lnTo>
                  <a:lnTo>
                    <a:pt x="1668283" y="3948644"/>
                  </a:lnTo>
                  <a:lnTo>
                    <a:pt x="1685043" y="3976477"/>
                  </a:lnTo>
                  <a:lnTo>
                    <a:pt x="1701589" y="4004547"/>
                  </a:lnTo>
                  <a:lnTo>
                    <a:pt x="1717909" y="4032858"/>
                  </a:lnTo>
                  <a:lnTo>
                    <a:pt x="1733990" y="4061417"/>
                  </a:lnTo>
                  <a:lnTo>
                    <a:pt x="1749819" y="4090223"/>
                  </a:lnTo>
                  <a:lnTo>
                    <a:pt x="1765386" y="4119287"/>
                  </a:lnTo>
                  <a:lnTo>
                    <a:pt x="1780678" y="4148611"/>
                  </a:lnTo>
                  <a:lnTo>
                    <a:pt x="1795683" y="4178201"/>
                  </a:lnTo>
                  <a:lnTo>
                    <a:pt x="1810388" y="4208062"/>
                  </a:lnTo>
                  <a:lnTo>
                    <a:pt x="1824779" y="4238194"/>
                  </a:lnTo>
                  <a:lnTo>
                    <a:pt x="1838845" y="4268604"/>
                  </a:lnTo>
                  <a:lnTo>
                    <a:pt x="1852575" y="4299298"/>
                  </a:lnTo>
                  <a:lnTo>
                    <a:pt x="1865953" y="4330278"/>
                  </a:lnTo>
                  <a:lnTo>
                    <a:pt x="1878967" y="4361547"/>
                  </a:lnTo>
                  <a:lnTo>
                    <a:pt x="1891605" y="4393110"/>
                  </a:lnTo>
                  <a:lnTo>
                    <a:pt x="1903855" y="4424970"/>
                  </a:lnTo>
                  <a:lnTo>
                    <a:pt x="1915704" y="4457132"/>
                  </a:lnTo>
                  <a:lnTo>
                    <a:pt x="1927135" y="4489594"/>
                  </a:lnTo>
                  <a:lnTo>
                    <a:pt x="1938142" y="4522366"/>
                  </a:lnTo>
                  <a:lnTo>
                    <a:pt x="1948705" y="4555443"/>
                  </a:lnTo>
                  <a:lnTo>
                    <a:pt x="1958818" y="4588835"/>
                  </a:lnTo>
                  <a:lnTo>
                    <a:pt x="1968463" y="4622536"/>
                  </a:lnTo>
                  <a:lnTo>
                    <a:pt x="1977630" y="4656555"/>
                  </a:lnTo>
                  <a:lnTo>
                    <a:pt x="1986306" y="4690889"/>
                  </a:lnTo>
                  <a:lnTo>
                    <a:pt x="1994479" y="4725546"/>
                  </a:lnTo>
                  <a:lnTo>
                    <a:pt x="2002134" y="4760520"/>
                  </a:lnTo>
                  <a:lnTo>
                    <a:pt x="2009263" y="4795818"/>
                  </a:lnTo>
                  <a:lnTo>
                    <a:pt x="2015851" y="4831436"/>
                  </a:lnTo>
                  <a:lnTo>
                    <a:pt x="2021887" y="4867380"/>
                  </a:lnTo>
                  <a:lnTo>
                    <a:pt x="2027360" y="4903647"/>
                  </a:lnTo>
                  <a:lnTo>
                    <a:pt x="2032257" y="4940242"/>
                  </a:lnTo>
                  <a:lnTo>
                    <a:pt x="2040141" y="5012801"/>
                  </a:lnTo>
                  <a:lnTo>
                    <a:pt x="2043398" y="5052228"/>
                  </a:lnTo>
                  <a:lnTo>
                    <a:pt x="2045914" y="5090569"/>
                  </a:lnTo>
                  <a:lnTo>
                    <a:pt x="2047852" y="5129479"/>
                  </a:lnTo>
                  <a:lnTo>
                    <a:pt x="2049231" y="5168953"/>
                  </a:lnTo>
                  <a:lnTo>
                    <a:pt x="2050067" y="5208981"/>
                  </a:lnTo>
                  <a:lnTo>
                    <a:pt x="2050376" y="5249557"/>
                  </a:lnTo>
                  <a:lnTo>
                    <a:pt x="2050171" y="5290669"/>
                  </a:lnTo>
                  <a:lnTo>
                    <a:pt x="2049468" y="5332309"/>
                  </a:lnTo>
                  <a:lnTo>
                    <a:pt x="2048280" y="5374468"/>
                  </a:lnTo>
                  <a:lnTo>
                    <a:pt x="2046619" y="5417131"/>
                  </a:lnTo>
                  <a:lnTo>
                    <a:pt x="2044498" y="5460286"/>
                  </a:lnTo>
                  <a:lnTo>
                    <a:pt x="2041929" y="5503928"/>
                  </a:lnTo>
                  <a:lnTo>
                    <a:pt x="2038924" y="5548038"/>
                  </a:lnTo>
                  <a:lnTo>
                    <a:pt x="2035495" y="5592604"/>
                  </a:lnTo>
                  <a:lnTo>
                    <a:pt x="2031652" y="5637613"/>
                  </a:lnTo>
                  <a:lnTo>
                    <a:pt x="2027407" y="5683054"/>
                  </a:lnTo>
                  <a:lnTo>
                    <a:pt x="2022770" y="5728907"/>
                  </a:lnTo>
                  <a:lnTo>
                    <a:pt x="2017753" y="5775161"/>
                  </a:lnTo>
                  <a:lnTo>
                    <a:pt x="2012366" y="5821803"/>
                  </a:lnTo>
                  <a:lnTo>
                    <a:pt x="2006619" y="5868815"/>
                  </a:lnTo>
                  <a:lnTo>
                    <a:pt x="2000522" y="5916183"/>
                  </a:lnTo>
                  <a:lnTo>
                    <a:pt x="1994087" y="5963894"/>
                  </a:lnTo>
                  <a:lnTo>
                    <a:pt x="1987323" y="6011925"/>
                  </a:lnTo>
                  <a:lnTo>
                    <a:pt x="1980240" y="6060269"/>
                  </a:lnTo>
                  <a:lnTo>
                    <a:pt x="1972849" y="6108906"/>
                  </a:lnTo>
                  <a:lnTo>
                    <a:pt x="1965159" y="6157819"/>
                  </a:lnTo>
                  <a:lnTo>
                    <a:pt x="1957181" y="6206992"/>
                  </a:lnTo>
                  <a:lnTo>
                    <a:pt x="1948924" y="6256411"/>
                  </a:lnTo>
                  <a:lnTo>
                    <a:pt x="1940399" y="6306058"/>
                  </a:lnTo>
                  <a:lnTo>
                    <a:pt x="1931614" y="6355915"/>
                  </a:lnTo>
                  <a:lnTo>
                    <a:pt x="1922581" y="6405966"/>
                  </a:lnTo>
                  <a:lnTo>
                    <a:pt x="1913309" y="6456195"/>
                  </a:lnTo>
                  <a:lnTo>
                    <a:pt x="1903808" y="6506586"/>
                  </a:lnTo>
                  <a:lnTo>
                    <a:pt x="1894087" y="6557119"/>
                  </a:lnTo>
                  <a:lnTo>
                    <a:pt x="1884157" y="6607779"/>
                  </a:lnTo>
                  <a:lnTo>
                    <a:pt x="1874026" y="6658548"/>
                  </a:lnTo>
                  <a:lnTo>
                    <a:pt x="1863706" y="6709410"/>
                  </a:lnTo>
                  <a:lnTo>
                    <a:pt x="1853206" y="6760344"/>
                  </a:lnTo>
                  <a:lnTo>
                    <a:pt x="1842535" y="6811338"/>
                  </a:lnTo>
                  <a:lnTo>
                    <a:pt x="1831703" y="6862371"/>
                  </a:lnTo>
                  <a:lnTo>
                    <a:pt x="1820721" y="6913426"/>
                  </a:lnTo>
                  <a:lnTo>
                    <a:pt x="1809597" y="6964485"/>
                  </a:lnTo>
                  <a:lnTo>
                    <a:pt x="1798341" y="7015532"/>
                  </a:lnTo>
                  <a:lnTo>
                    <a:pt x="1786964" y="7066548"/>
                  </a:lnTo>
                  <a:lnTo>
                    <a:pt x="1775475" y="7117517"/>
                  </a:lnTo>
                  <a:lnTo>
                    <a:pt x="1763884" y="7168416"/>
                  </a:lnTo>
                  <a:lnTo>
                    <a:pt x="1752200" y="7219236"/>
                  </a:lnTo>
                  <a:lnTo>
                    <a:pt x="1740433" y="7269949"/>
                  </a:lnTo>
                  <a:lnTo>
                    <a:pt x="1728593" y="7320547"/>
                  </a:lnTo>
                  <a:lnTo>
                    <a:pt x="1716691" y="7371005"/>
                  </a:lnTo>
                  <a:lnTo>
                    <a:pt x="1704734" y="7421309"/>
                  </a:lnTo>
                  <a:lnTo>
                    <a:pt x="1692734" y="7471438"/>
                  </a:lnTo>
                  <a:lnTo>
                    <a:pt x="1680699" y="7521376"/>
                  </a:lnTo>
                  <a:lnTo>
                    <a:pt x="1668640" y="7571105"/>
                  </a:lnTo>
                  <a:lnTo>
                    <a:pt x="1656567" y="7620605"/>
                  </a:lnTo>
                  <a:lnTo>
                    <a:pt x="1644490" y="7669858"/>
                  </a:lnTo>
                  <a:lnTo>
                    <a:pt x="1632416" y="7718850"/>
                  </a:lnTo>
                  <a:lnTo>
                    <a:pt x="1620358" y="7767558"/>
                  </a:lnTo>
                  <a:lnTo>
                    <a:pt x="1608325" y="7815964"/>
                  </a:lnTo>
                  <a:lnTo>
                    <a:pt x="1596325" y="7864053"/>
                  </a:lnTo>
                  <a:lnTo>
                    <a:pt x="1584371" y="7911803"/>
                  </a:lnTo>
                  <a:lnTo>
                    <a:pt x="1572469" y="7959199"/>
                  </a:lnTo>
                  <a:lnTo>
                    <a:pt x="1560632" y="8006217"/>
                  </a:lnTo>
                  <a:lnTo>
                    <a:pt x="1548868" y="8052846"/>
                  </a:lnTo>
                  <a:lnTo>
                    <a:pt x="1537188" y="8099064"/>
                  </a:lnTo>
                  <a:lnTo>
                    <a:pt x="1525601" y="8144848"/>
                  </a:lnTo>
                  <a:lnTo>
                    <a:pt x="1514117" y="8190186"/>
                  </a:lnTo>
                  <a:lnTo>
                    <a:pt x="1502745" y="8235058"/>
                  </a:lnTo>
                  <a:lnTo>
                    <a:pt x="1491498" y="8279439"/>
                  </a:lnTo>
                  <a:lnTo>
                    <a:pt x="1480382" y="8323320"/>
                  </a:lnTo>
                  <a:lnTo>
                    <a:pt x="1469409" y="8366671"/>
                  </a:lnTo>
                  <a:lnTo>
                    <a:pt x="1458589" y="8409483"/>
                  </a:lnTo>
                  <a:lnTo>
                    <a:pt x="1447931" y="8451732"/>
                  </a:lnTo>
                  <a:lnTo>
                    <a:pt x="1437445" y="8493397"/>
                  </a:lnTo>
                  <a:lnTo>
                    <a:pt x="1427142" y="8534461"/>
                  </a:lnTo>
                  <a:lnTo>
                    <a:pt x="1417031" y="8574905"/>
                  </a:lnTo>
                  <a:lnTo>
                    <a:pt x="1407123" y="8614707"/>
                  </a:lnTo>
                  <a:lnTo>
                    <a:pt x="1397427" y="8653848"/>
                  </a:lnTo>
                  <a:lnTo>
                    <a:pt x="1387953" y="8692310"/>
                  </a:lnTo>
                  <a:lnTo>
                    <a:pt x="1378713" y="8730068"/>
                  </a:lnTo>
                  <a:lnTo>
                    <a:pt x="1369715" y="8767102"/>
                  </a:lnTo>
                  <a:lnTo>
                    <a:pt x="1360970" y="8803395"/>
                  </a:lnTo>
                  <a:lnTo>
                    <a:pt x="1352488" y="8838922"/>
                  </a:lnTo>
                  <a:lnTo>
                    <a:pt x="1344280" y="8873664"/>
                  </a:lnTo>
                  <a:lnTo>
                    <a:pt x="1336355" y="8907594"/>
                  </a:lnTo>
                  <a:lnTo>
                    <a:pt x="1328724" y="8940694"/>
                  </a:lnTo>
                  <a:lnTo>
                    <a:pt x="1321398" y="8972935"/>
                  </a:lnTo>
                  <a:lnTo>
                    <a:pt x="1314386" y="9004299"/>
                  </a:lnTo>
                  <a:lnTo>
                    <a:pt x="1307700" y="9034755"/>
                  </a:lnTo>
                  <a:lnTo>
                    <a:pt x="1301350" y="9064279"/>
                  </a:lnTo>
                  <a:lnTo>
                    <a:pt x="1295346" y="9092842"/>
                  </a:lnTo>
                  <a:lnTo>
                    <a:pt x="1289699" y="9120416"/>
                  </a:lnTo>
                  <a:lnTo>
                    <a:pt x="1284419" y="9146967"/>
                  </a:lnTo>
                  <a:lnTo>
                    <a:pt x="1279516" y="9172462"/>
                  </a:lnTo>
                  <a:lnTo>
                    <a:pt x="1275002" y="9196864"/>
                  </a:lnTo>
                  <a:lnTo>
                    <a:pt x="1270884" y="9220132"/>
                  </a:lnTo>
                  <a:lnTo>
                    <a:pt x="1267175" y="9242217"/>
                  </a:lnTo>
                  <a:lnTo>
                    <a:pt x="1263880" y="9263072"/>
                  </a:lnTo>
                  <a:lnTo>
                    <a:pt x="1258393" y="9302235"/>
                  </a:lnTo>
                  <a:lnTo>
                    <a:pt x="880389" y="9254544"/>
                  </a:lnTo>
                  <a:lnTo>
                    <a:pt x="886878" y="9208021"/>
                  </a:lnTo>
                  <a:lnTo>
                    <a:pt x="890809" y="9182974"/>
                  </a:lnTo>
                  <a:lnTo>
                    <a:pt x="895123" y="9157171"/>
                  </a:lnTo>
                  <a:lnTo>
                    <a:pt x="899809" y="9130595"/>
                  </a:lnTo>
                  <a:lnTo>
                    <a:pt x="904858" y="9103236"/>
                  </a:lnTo>
                  <a:lnTo>
                    <a:pt x="910260" y="9075091"/>
                  </a:lnTo>
                  <a:lnTo>
                    <a:pt x="916006" y="9046157"/>
                  </a:lnTo>
                  <a:lnTo>
                    <a:pt x="922085" y="9016439"/>
                  </a:lnTo>
                  <a:lnTo>
                    <a:pt x="928491" y="8985938"/>
                  </a:lnTo>
                  <a:lnTo>
                    <a:pt x="935214" y="8954663"/>
                  </a:lnTo>
                  <a:lnTo>
                    <a:pt x="942244" y="8922623"/>
                  </a:lnTo>
                  <a:lnTo>
                    <a:pt x="949573" y="8889829"/>
                  </a:lnTo>
                  <a:lnTo>
                    <a:pt x="957192" y="8856286"/>
                  </a:lnTo>
                  <a:lnTo>
                    <a:pt x="965091" y="8822013"/>
                  </a:lnTo>
                  <a:lnTo>
                    <a:pt x="973262" y="8787019"/>
                  </a:lnTo>
                  <a:lnTo>
                    <a:pt x="981696" y="8751320"/>
                  </a:lnTo>
                  <a:lnTo>
                    <a:pt x="990384" y="8714926"/>
                  </a:lnTo>
                  <a:lnTo>
                    <a:pt x="999315" y="8677856"/>
                  </a:lnTo>
                  <a:lnTo>
                    <a:pt x="1008482" y="8640121"/>
                  </a:lnTo>
                  <a:lnTo>
                    <a:pt x="1017875" y="8601740"/>
                  </a:lnTo>
                  <a:lnTo>
                    <a:pt x="1027484" y="8562728"/>
                  </a:lnTo>
                  <a:lnTo>
                    <a:pt x="1037300" y="8523098"/>
                  </a:lnTo>
                  <a:lnTo>
                    <a:pt x="1047315" y="8482869"/>
                  </a:lnTo>
                  <a:lnTo>
                    <a:pt x="1057517" y="8442057"/>
                  </a:lnTo>
                  <a:lnTo>
                    <a:pt x="1067899" y="8400679"/>
                  </a:lnTo>
                  <a:lnTo>
                    <a:pt x="1078451" y="8358749"/>
                  </a:lnTo>
                  <a:lnTo>
                    <a:pt x="1089163" y="8316288"/>
                  </a:lnTo>
                  <a:lnTo>
                    <a:pt x="1100025" y="8273312"/>
                  </a:lnTo>
                  <a:lnTo>
                    <a:pt x="1111029" y="8229834"/>
                  </a:lnTo>
                  <a:lnTo>
                    <a:pt x="1122164" y="8185879"/>
                  </a:lnTo>
                  <a:lnTo>
                    <a:pt x="1133422" y="8141457"/>
                  </a:lnTo>
                  <a:lnTo>
                    <a:pt x="1144792" y="8096592"/>
                  </a:lnTo>
                  <a:lnTo>
                    <a:pt x="1156265" y="8051297"/>
                  </a:lnTo>
                  <a:lnTo>
                    <a:pt x="1167832" y="8005589"/>
                  </a:lnTo>
                  <a:lnTo>
                    <a:pt x="1179483" y="7959491"/>
                  </a:lnTo>
                  <a:lnTo>
                    <a:pt x="1191208" y="7913017"/>
                  </a:lnTo>
                  <a:lnTo>
                    <a:pt x="1202998" y="7866184"/>
                  </a:lnTo>
                  <a:lnTo>
                    <a:pt x="1214842" y="7819013"/>
                  </a:lnTo>
                  <a:lnTo>
                    <a:pt x="1226733" y="7771519"/>
                  </a:lnTo>
                  <a:lnTo>
                    <a:pt x="1238659" y="7723725"/>
                  </a:lnTo>
                  <a:lnTo>
                    <a:pt x="1250612" y="7675642"/>
                  </a:lnTo>
                  <a:lnTo>
                    <a:pt x="1262581" y="7627293"/>
                  </a:lnTo>
                  <a:lnTo>
                    <a:pt x="1274556" y="7578696"/>
                  </a:lnTo>
                  <a:lnTo>
                    <a:pt x="1286530" y="7529867"/>
                  </a:lnTo>
                  <a:lnTo>
                    <a:pt x="1298491" y="7480825"/>
                  </a:lnTo>
                  <a:lnTo>
                    <a:pt x="1310430" y="7431590"/>
                  </a:lnTo>
                  <a:lnTo>
                    <a:pt x="1322337" y="7382179"/>
                  </a:lnTo>
                  <a:lnTo>
                    <a:pt x="1334202" y="7332610"/>
                  </a:lnTo>
                  <a:lnTo>
                    <a:pt x="1346017" y="7282902"/>
                  </a:lnTo>
                  <a:lnTo>
                    <a:pt x="1357771" y="7233073"/>
                  </a:lnTo>
                  <a:lnTo>
                    <a:pt x="1369454" y="7183144"/>
                  </a:lnTo>
                  <a:lnTo>
                    <a:pt x="1381058" y="7133126"/>
                  </a:lnTo>
                  <a:lnTo>
                    <a:pt x="1392571" y="7083049"/>
                  </a:lnTo>
                  <a:lnTo>
                    <a:pt x="1403985" y="7032922"/>
                  </a:lnTo>
                  <a:lnTo>
                    <a:pt x="1415290" y="6982769"/>
                  </a:lnTo>
                  <a:lnTo>
                    <a:pt x="1426476" y="6932606"/>
                  </a:lnTo>
                  <a:lnTo>
                    <a:pt x="1437533" y="6882452"/>
                  </a:lnTo>
                  <a:lnTo>
                    <a:pt x="1448452" y="6832327"/>
                  </a:lnTo>
                  <a:lnTo>
                    <a:pt x="1459223" y="6782250"/>
                  </a:lnTo>
                  <a:lnTo>
                    <a:pt x="1469837" y="6732238"/>
                  </a:lnTo>
                  <a:lnTo>
                    <a:pt x="1480282" y="6682313"/>
                  </a:lnTo>
                  <a:lnTo>
                    <a:pt x="1490552" y="6632489"/>
                  </a:lnTo>
                  <a:lnTo>
                    <a:pt x="1500634" y="6582790"/>
                  </a:lnTo>
                  <a:lnTo>
                    <a:pt x="1510521" y="6533233"/>
                  </a:lnTo>
                  <a:lnTo>
                    <a:pt x="1520201" y="6483839"/>
                  </a:lnTo>
                  <a:lnTo>
                    <a:pt x="1529666" y="6434623"/>
                  </a:lnTo>
                  <a:lnTo>
                    <a:pt x="1538905" y="6385609"/>
                  </a:lnTo>
                  <a:lnTo>
                    <a:pt x="1547909" y="6336814"/>
                  </a:lnTo>
                  <a:lnTo>
                    <a:pt x="1556670" y="6288257"/>
                  </a:lnTo>
                  <a:lnTo>
                    <a:pt x="1565176" y="6239960"/>
                  </a:lnTo>
                  <a:lnTo>
                    <a:pt x="1573418" y="6191941"/>
                  </a:lnTo>
                  <a:lnTo>
                    <a:pt x="1581388" y="6144220"/>
                  </a:lnTo>
                  <a:lnTo>
                    <a:pt x="1589074" y="6096817"/>
                  </a:lnTo>
                  <a:lnTo>
                    <a:pt x="1596469" y="6049752"/>
                  </a:lnTo>
                  <a:lnTo>
                    <a:pt x="1603562" y="6003045"/>
                  </a:lnTo>
                  <a:lnTo>
                    <a:pt x="1610344" y="5956718"/>
                  </a:lnTo>
                  <a:lnTo>
                    <a:pt x="1616806" y="5910787"/>
                  </a:lnTo>
                  <a:lnTo>
                    <a:pt x="1622938" y="5865279"/>
                  </a:lnTo>
                  <a:lnTo>
                    <a:pt x="1628732" y="5820209"/>
                  </a:lnTo>
                  <a:lnTo>
                    <a:pt x="1634177" y="5775602"/>
                  </a:lnTo>
                  <a:lnTo>
                    <a:pt x="1639265" y="5731479"/>
                  </a:lnTo>
                  <a:lnTo>
                    <a:pt x="1643988" y="5687858"/>
                  </a:lnTo>
                  <a:lnTo>
                    <a:pt x="1648335" y="5644763"/>
                  </a:lnTo>
                  <a:lnTo>
                    <a:pt x="1652299" y="5602220"/>
                  </a:lnTo>
                  <a:lnTo>
                    <a:pt x="1655871" y="5560243"/>
                  </a:lnTo>
                  <a:lnTo>
                    <a:pt x="1659043" y="5518862"/>
                  </a:lnTo>
                  <a:lnTo>
                    <a:pt x="1661806" y="5478096"/>
                  </a:lnTo>
                  <a:lnTo>
                    <a:pt x="1664152" y="5437972"/>
                  </a:lnTo>
                  <a:lnTo>
                    <a:pt x="1666074" y="5398508"/>
                  </a:lnTo>
                  <a:lnTo>
                    <a:pt x="1667565" y="5359734"/>
                  </a:lnTo>
                  <a:lnTo>
                    <a:pt x="1668617" y="5321673"/>
                  </a:lnTo>
                  <a:lnTo>
                    <a:pt x="1669224" y="5284349"/>
                  </a:lnTo>
                  <a:lnTo>
                    <a:pt x="1669380" y="5247789"/>
                  </a:lnTo>
                  <a:lnTo>
                    <a:pt x="1669079" y="5212021"/>
                  </a:lnTo>
                  <a:lnTo>
                    <a:pt x="1668318" y="5177069"/>
                  </a:lnTo>
                  <a:lnTo>
                    <a:pt x="1667091" y="5142965"/>
                  </a:lnTo>
                  <a:lnTo>
                    <a:pt x="1665396" y="5109733"/>
                  </a:lnTo>
                  <a:lnTo>
                    <a:pt x="1663231" y="5077407"/>
                  </a:lnTo>
                  <a:lnTo>
                    <a:pt x="1660741" y="5047677"/>
                  </a:lnTo>
                  <a:lnTo>
                    <a:pt x="1653861" y="4984705"/>
                  </a:lnTo>
                  <a:lnTo>
                    <a:pt x="1649763" y="4954463"/>
                  </a:lnTo>
                  <a:lnTo>
                    <a:pt x="1645193" y="4924499"/>
                  </a:lnTo>
                  <a:lnTo>
                    <a:pt x="1640158" y="4894808"/>
                  </a:lnTo>
                  <a:lnTo>
                    <a:pt x="1634667" y="4865378"/>
                  </a:lnTo>
                  <a:lnTo>
                    <a:pt x="1628728" y="4836206"/>
                  </a:lnTo>
                  <a:lnTo>
                    <a:pt x="1622349" y="4807280"/>
                  </a:lnTo>
                  <a:lnTo>
                    <a:pt x="1615538" y="4778597"/>
                  </a:lnTo>
                  <a:lnTo>
                    <a:pt x="1608303" y="4750143"/>
                  </a:lnTo>
                  <a:lnTo>
                    <a:pt x="1600652" y="4721915"/>
                  </a:lnTo>
                  <a:lnTo>
                    <a:pt x="1592592" y="4693902"/>
                  </a:lnTo>
                  <a:lnTo>
                    <a:pt x="1584131" y="4666105"/>
                  </a:lnTo>
                  <a:lnTo>
                    <a:pt x="1575275" y="4638507"/>
                  </a:lnTo>
                  <a:lnTo>
                    <a:pt x="1566033" y="4611111"/>
                  </a:lnTo>
                  <a:lnTo>
                    <a:pt x="1556412" y="4583901"/>
                  </a:lnTo>
                  <a:lnTo>
                    <a:pt x="1546419" y="4556880"/>
                  </a:lnTo>
                  <a:lnTo>
                    <a:pt x="1536061" y="4530036"/>
                  </a:lnTo>
                  <a:lnTo>
                    <a:pt x="1525345" y="4503364"/>
                  </a:lnTo>
                  <a:lnTo>
                    <a:pt x="1514278" y="4476859"/>
                  </a:lnTo>
                  <a:lnTo>
                    <a:pt x="1502870" y="4450518"/>
                  </a:lnTo>
                  <a:lnTo>
                    <a:pt x="1491125" y="4424333"/>
                  </a:lnTo>
                  <a:lnTo>
                    <a:pt x="1479052" y="4398298"/>
                  </a:lnTo>
                  <a:lnTo>
                    <a:pt x="1466658" y="4372410"/>
                  </a:lnTo>
                  <a:lnTo>
                    <a:pt x="1453951" y="4346666"/>
                  </a:lnTo>
                  <a:lnTo>
                    <a:pt x="1440938" y="4321057"/>
                  </a:lnTo>
                  <a:lnTo>
                    <a:pt x="1427627" y="4295582"/>
                  </a:lnTo>
                  <a:lnTo>
                    <a:pt x="1414026" y="4270235"/>
                  </a:lnTo>
                  <a:lnTo>
                    <a:pt x="1400141" y="4245009"/>
                  </a:lnTo>
                  <a:lnTo>
                    <a:pt x="1385983" y="4219906"/>
                  </a:lnTo>
                  <a:lnTo>
                    <a:pt x="1371558" y="4194917"/>
                  </a:lnTo>
                  <a:lnTo>
                    <a:pt x="1356875" y="4170040"/>
                  </a:lnTo>
                  <a:lnTo>
                    <a:pt x="1341940" y="4145269"/>
                  </a:lnTo>
                  <a:lnTo>
                    <a:pt x="1326765" y="4120603"/>
                  </a:lnTo>
                  <a:lnTo>
                    <a:pt x="1311355" y="4096037"/>
                  </a:lnTo>
                  <a:lnTo>
                    <a:pt x="1295720" y="4071566"/>
                  </a:lnTo>
                  <a:lnTo>
                    <a:pt x="1279868" y="4047186"/>
                  </a:lnTo>
                  <a:lnTo>
                    <a:pt x="1263810" y="4022896"/>
                  </a:lnTo>
                  <a:lnTo>
                    <a:pt x="1247550" y="3998688"/>
                  </a:lnTo>
                  <a:lnTo>
                    <a:pt x="1231101" y="3974562"/>
                  </a:lnTo>
                  <a:lnTo>
                    <a:pt x="1214470" y="3950512"/>
                  </a:lnTo>
                  <a:lnTo>
                    <a:pt x="1197666" y="3926533"/>
                  </a:lnTo>
                  <a:lnTo>
                    <a:pt x="1180699" y="3902626"/>
                  </a:lnTo>
                  <a:lnTo>
                    <a:pt x="1163576" y="3878782"/>
                  </a:lnTo>
                  <a:lnTo>
                    <a:pt x="1146308" y="3854998"/>
                  </a:lnTo>
                  <a:lnTo>
                    <a:pt x="1128905" y="3831273"/>
                  </a:lnTo>
                  <a:lnTo>
                    <a:pt x="1111373" y="3807599"/>
                  </a:lnTo>
                  <a:lnTo>
                    <a:pt x="1093724" y="3783976"/>
                  </a:lnTo>
                  <a:lnTo>
                    <a:pt x="1075967" y="3760398"/>
                  </a:lnTo>
                  <a:lnTo>
                    <a:pt x="1058109" y="3736858"/>
                  </a:lnTo>
                  <a:lnTo>
                    <a:pt x="1040164" y="3713357"/>
                  </a:lnTo>
                  <a:lnTo>
                    <a:pt x="1022138" y="3689888"/>
                  </a:lnTo>
                  <a:lnTo>
                    <a:pt x="1004039" y="3666445"/>
                  </a:lnTo>
                  <a:lnTo>
                    <a:pt x="985882" y="3643029"/>
                  </a:lnTo>
                  <a:lnTo>
                    <a:pt x="967672" y="3619630"/>
                  </a:lnTo>
                  <a:lnTo>
                    <a:pt x="949421" y="3596246"/>
                  </a:lnTo>
                  <a:lnTo>
                    <a:pt x="931137" y="3572873"/>
                  </a:lnTo>
                  <a:lnTo>
                    <a:pt x="912830" y="3549505"/>
                  </a:lnTo>
                  <a:lnTo>
                    <a:pt x="894512" y="3526138"/>
                  </a:lnTo>
                  <a:lnTo>
                    <a:pt x="876189" y="3502767"/>
                  </a:lnTo>
                  <a:lnTo>
                    <a:pt x="857873" y="3479386"/>
                  </a:lnTo>
                  <a:lnTo>
                    <a:pt x="839574" y="3455994"/>
                  </a:lnTo>
                  <a:lnTo>
                    <a:pt x="821301" y="3432580"/>
                  </a:lnTo>
                  <a:lnTo>
                    <a:pt x="803065" y="3409144"/>
                  </a:lnTo>
                  <a:lnTo>
                    <a:pt x="784875" y="3385679"/>
                  </a:lnTo>
                  <a:lnTo>
                    <a:pt x="766741" y="3362179"/>
                  </a:lnTo>
                  <a:lnTo>
                    <a:pt x="748673" y="3338640"/>
                  </a:lnTo>
                  <a:lnTo>
                    <a:pt x="730681" y="3315055"/>
                  </a:lnTo>
                  <a:lnTo>
                    <a:pt x="712776" y="3291421"/>
                  </a:lnTo>
                  <a:lnTo>
                    <a:pt x="694968" y="3267729"/>
                  </a:lnTo>
                  <a:lnTo>
                    <a:pt x="677266" y="3243976"/>
                  </a:lnTo>
                  <a:lnTo>
                    <a:pt x="659681" y="3220156"/>
                  </a:lnTo>
                  <a:lnTo>
                    <a:pt x="642224" y="3196260"/>
                  </a:lnTo>
                  <a:lnTo>
                    <a:pt x="624904" y="3172287"/>
                  </a:lnTo>
                  <a:lnTo>
                    <a:pt x="607734" y="3148228"/>
                  </a:lnTo>
                  <a:lnTo>
                    <a:pt x="590722" y="3124076"/>
                  </a:lnTo>
                  <a:lnTo>
                    <a:pt x="573879" y="3099828"/>
                  </a:lnTo>
                  <a:lnTo>
                    <a:pt x="557218" y="3075475"/>
                  </a:lnTo>
                  <a:lnTo>
                    <a:pt x="540747" y="3051011"/>
                  </a:lnTo>
                  <a:lnTo>
                    <a:pt x="524480" y="3026432"/>
                  </a:lnTo>
                  <a:lnTo>
                    <a:pt x="508427" y="3001730"/>
                  </a:lnTo>
                  <a:lnTo>
                    <a:pt x="492599" y="2976897"/>
                  </a:lnTo>
                  <a:lnTo>
                    <a:pt x="477008" y="2951929"/>
                  </a:lnTo>
                  <a:lnTo>
                    <a:pt x="461665" y="2926820"/>
                  </a:lnTo>
                  <a:lnTo>
                    <a:pt x="446582" y="2901560"/>
                  </a:lnTo>
                  <a:lnTo>
                    <a:pt x="431772" y="2876146"/>
                  </a:lnTo>
                  <a:lnTo>
                    <a:pt x="417247" y="2850568"/>
                  </a:lnTo>
                  <a:lnTo>
                    <a:pt x="403020" y="2824825"/>
                  </a:lnTo>
                  <a:lnTo>
                    <a:pt x="389102" y="2798906"/>
                  </a:lnTo>
                  <a:lnTo>
                    <a:pt x="375508" y="2772807"/>
                  </a:lnTo>
                  <a:lnTo>
                    <a:pt x="362249" y="2746521"/>
                  </a:lnTo>
                  <a:lnTo>
                    <a:pt x="349341" y="2720044"/>
                  </a:lnTo>
                  <a:lnTo>
                    <a:pt x="336794" y="2693365"/>
                  </a:lnTo>
                  <a:lnTo>
                    <a:pt x="324627" y="2666487"/>
                  </a:lnTo>
                  <a:lnTo>
                    <a:pt x="312849" y="2639397"/>
                  </a:lnTo>
                  <a:lnTo>
                    <a:pt x="301478" y="2612094"/>
                  </a:lnTo>
                  <a:lnTo>
                    <a:pt x="290528" y="2584574"/>
                  </a:lnTo>
                  <a:lnTo>
                    <a:pt x="280012" y="2556829"/>
                  </a:lnTo>
                  <a:lnTo>
                    <a:pt x="269946" y="2528859"/>
                  </a:lnTo>
                  <a:lnTo>
                    <a:pt x="259812" y="2499063"/>
                  </a:lnTo>
                  <a:lnTo>
                    <a:pt x="243095" y="2447360"/>
                  </a:lnTo>
                  <a:lnTo>
                    <a:pt x="234926" y="2421347"/>
                  </a:lnTo>
                  <a:lnTo>
                    <a:pt x="226938" y="2395395"/>
                  </a:lnTo>
                  <a:lnTo>
                    <a:pt x="219127" y="2369501"/>
                  </a:lnTo>
                  <a:lnTo>
                    <a:pt x="211494" y="2343667"/>
                  </a:lnTo>
                  <a:lnTo>
                    <a:pt x="204035" y="2317890"/>
                  </a:lnTo>
                  <a:lnTo>
                    <a:pt x="196749" y="2292169"/>
                  </a:lnTo>
                  <a:lnTo>
                    <a:pt x="189635" y="2266502"/>
                  </a:lnTo>
                  <a:lnTo>
                    <a:pt x="182689" y="2240891"/>
                  </a:lnTo>
                  <a:lnTo>
                    <a:pt x="175912" y="2215331"/>
                  </a:lnTo>
                  <a:lnTo>
                    <a:pt x="169299" y="2189823"/>
                  </a:lnTo>
                  <a:lnTo>
                    <a:pt x="162851" y="2164365"/>
                  </a:lnTo>
                  <a:lnTo>
                    <a:pt x="156564" y="2138957"/>
                  </a:lnTo>
                  <a:lnTo>
                    <a:pt x="150437" y="2113596"/>
                  </a:lnTo>
                  <a:lnTo>
                    <a:pt x="144468" y="2088282"/>
                  </a:lnTo>
                  <a:lnTo>
                    <a:pt x="138656" y="2063015"/>
                  </a:lnTo>
                  <a:lnTo>
                    <a:pt x="132997" y="2037790"/>
                  </a:lnTo>
                  <a:lnTo>
                    <a:pt x="127491" y="2012610"/>
                  </a:lnTo>
                  <a:lnTo>
                    <a:pt x="122135" y="1987472"/>
                  </a:lnTo>
                  <a:lnTo>
                    <a:pt x="116928" y="1962376"/>
                  </a:lnTo>
                  <a:lnTo>
                    <a:pt x="111867" y="1937318"/>
                  </a:lnTo>
                  <a:lnTo>
                    <a:pt x="106950" y="1912301"/>
                  </a:lnTo>
                  <a:lnTo>
                    <a:pt x="102176" y="1887319"/>
                  </a:lnTo>
                  <a:lnTo>
                    <a:pt x="97543" y="1862376"/>
                  </a:lnTo>
                  <a:lnTo>
                    <a:pt x="93049" y="1837468"/>
                  </a:lnTo>
                  <a:lnTo>
                    <a:pt x="88691" y="1812593"/>
                  </a:lnTo>
                  <a:lnTo>
                    <a:pt x="84468" y="1787752"/>
                  </a:lnTo>
                  <a:lnTo>
                    <a:pt x="80377" y="1762941"/>
                  </a:lnTo>
                  <a:lnTo>
                    <a:pt x="76417" y="1738163"/>
                  </a:lnTo>
                  <a:lnTo>
                    <a:pt x="72586" y="1713412"/>
                  </a:lnTo>
                  <a:lnTo>
                    <a:pt x="68881" y="1688690"/>
                  </a:lnTo>
                  <a:lnTo>
                    <a:pt x="65301" y="1663997"/>
                  </a:lnTo>
                  <a:lnTo>
                    <a:pt x="61844" y="1639328"/>
                  </a:lnTo>
                  <a:lnTo>
                    <a:pt x="58507" y="1614682"/>
                  </a:lnTo>
                  <a:lnTo>
                    <a:pt x="55290" y="1590063"/>
                  </a:lnTo>
                  <a:lnTo>
                    <a:pt x="52188" y="1565463"/>
                  </a:lnTo>
                  <a:lnTo>
                    <a:pt x="49201" y="1540886"/>
                  </a:lnTo>
                  <a:lnTo>
                    <a:pt x="46327" y="1516327"/>
                  </a:lnTo>
                  <a:lnTo>
                    <a:pt x="43563" y="1491787"/>
                  </a:lnTo>
                  <a:lnTo>
                    <a:pt x="40907" y="1467265"/>
                  </a:lnTo>
                  <a:lnTo>
                    <a:pt x="38358" y="1442758"/>
                  </a:lnTo>
                  <a:lnTo>
                    <a:pt x="35913" y="1418264"/>
                  </a:lnTo>
                  <a:lnTo>
                    <a:pt x="33570" y="1393786"/>
                  </a:lnTo>
                  <a:lnTo>
                    <a:pt x="31327" y="1369318"/>
                  </a:lnTo>
                  <a:lnTo>
                    <a:pt x="29183" y="1344861"/>
                  </a:lnTo>
                  <a:lnTo>
                    <a:pt x="27134" y="1320415"/>
                  </a:lnTo>
                  <a:lnTo>
                    <a:pt x="25179" y="1295974"/>
                  </a:lnTo>
                  <a:lnTo>
                    <a:pt x="23317" y="1271541"/>
                  </a:lnTo>
                  <a:lnTo>
                    <a:pt x="21544" y="1247113"/>
                  </a:lnTo>
                  <a:lnTo>
                    <a:pt x="19859" y="1222689"/>
                  </a:lnTo>
                  <a:lnTo>
                    <a:pt x="18261" y="1198268"/>
                  </a:lnTo>
                  <a:lnTo>
                    <a:pt x="16745" y="1173849"/>
                  </a:lnTo>
                  <a:lnTo>
                    <a:pt x="15311" y="1149429"/>
                  </a:lnTo>
                  <a:lnTo>
                    <a:pt x="13957" y="1125006"/>
                  </a:lnTo>
                  <a:lnTo>
                    <a:pt x="12680" y="1100580"/>
                  </a:lnTo>
                  <a:lnTo>
                    <a:pt x="11479" y="1076152"/>
                  </a:lnTo>
                  <a:lnTo>
                    <a:pt x="10352" y="1051715"/>
                  </a:lnTo>
                  <a:lnTo>
                    <a:pt x="9295" y="1027273"/>
                  </a:lnTo>
                  <a:lnTo>
                    <a:pt x="8308" y="1002822"/>
                  </a:lnTo>
                  <a:lnTo>
                    <a:pt x="7388" y="978360"/>
                  </a:lnTo>
                  <a:lnTo>
                    <a:pt x="6534" y="953886"/>
                  </a:lnTo>
                  <a:lnTo>
                    <a:pt x="5742" y="929400"/>
                  </a:lnTo>
                  <a:lnTo>
                    <a:pt x="5012" y="904898"/>
                  </a:lnTo>
                  <a:lnTo>
                    <a:pt x="4341" y="880381"/>
                  </a:lnTo>
                  <a:lnTo>
                    <a:pt x="3727" y="855846"/>
                  </a:lnTo>
                  <a:lnTo>
                    <a:pt x="3169" y="831290"/>
                  </a:lnTo>
                  <a:lnTo>
                    <a:pt x="2663" y="806716"/>
                  </a:lnTo>
                  <a:lnTo>
                    <a:pt x="2208" y="782119"/>
                  </a:lnTo>
                  <a:lnTo>
                    <a:pt x="1802" y="757497"/>
                  </a:lnTo>
                  <a:lnTo>
                    <a:pt x="1444" y="732851"/>
                  </a:lnTo>
                  <a:lnTo>
                    <a:pt x="1130" y="708179"/>
                  </a:lnTo>
                  <a:lnTo>
                    <a:pt x="859" y="683477"/>
                  </a:lnTo>
                  <a:lnTo>
                    <a:pt x="629" y="658745"/>
                  </a:lnTo>
                  <a:lnTo>
                    <a:pt x="438" y="633982"/>
                  </a:lnTo>
                  <a:lnTo>
                    <a:pt x="285" y="609186"/>
                  </a:lnTo>
                  <a:lnTo>
                    <a:pt x="166" y="584356"/>
                  </a:lnTo>
                  <a:lnTo>
                    <a:pt x="80" y="559489"/>
                  </a:lnTo>
                  <a:lnTo>
                    <a:pt x="26" y="534583"/>
                  </a:lnTo>
                  <a:lnTo>
                    <a:pt x="0" y="509640"/>
                  </a:lnTo>
                  <a:lnTo>
                    <a:pt x="2" y="484654"/>
                  </a:lnTo>
                  <a:lnTo>
                    <a:pt x="29" y="459627"/>
                  </a:lnTo>
                  <a:lnTo>
                    <a:pt x="78" y="434554"/>
                  </a:lnTo>
                  <a:lnTo>
                    <a:pt x="150" y="409434"/>
                  </a:lnTo>
                  <a:lnTo>
                    <a:pt x="240" y="384270"/>
                  </a:lnTo>
                  <a:lnTo>
                    <a:pt x="348" y="359056"/>
                  </a:lnTo>
                  <a:lnTo>
                    <a:pt x="471" y="333789"/>
                  </a:lnTo>
                  <a:lnTo>
                    <a:pt x="608" y="308470"/>
                  </a:lnTo>
                  <a:lnTo>
                    <a:pt x="756" y="283098"/>
                  </a:lnTo>
                  <a:lnTo>
                    <a:pt x="913" y="257672"/>
                  </a:lnTo>
                  <a:lnTo>
                    <a:pt x="1079" y="232184"/>
                  </a:lnTo>
                  <a:lnTo>
                    <a:pt x="1250" y="206641"/>
                  </a:lnTo>
                  <a:lnTo>
                    <a:pt x="1425" y="181036"/>
                  </a:lnTo>
                  <a:lnTo>
                    <a:pt x="1601" y="155367"/>
                  </a:lnTo>
                  <a:lnTo>
                    <a:pt x="1778" y="129636"/>
                  </a:lnTo>
                  <a:lnTo>
                    <a:pt x="1953" y="103840"/>
                  </a:lnTo>
                  <a:lnTo>
                    <a:pt x="2124" y="77974"/>
                  </a:lnTo>
                  <a:lnTo>
                    <a:pt x="2289" y="52040"/>
                  </a:lnTo>
                  <a:lnTo>
                    <a:pt x="2446" y="26036"/>
                  </a:lnTo>
                  <a:lnTo>
                    <a:pt x="2594" y="0"/>
                  </a:lnTo>
                  <a:lnTo>
                    <a:pt x="383588" y="2078"/>
                  </a:lnTo>
                </a:path>
              </a:pathLst>
            </a:custGeom>
            <a:gradFill>
              <a:gsLst>
                <a:gs pos="100000">
                  <a:srgbClr val="239CFE"/>
                </a:gs>
                <a:gs pos="27000">
                  <a:srgbClr val="1664A3"/>
                </a:gs>
              </a:gsLst>
              <a:lin ang="2700000" scaled="0"/>
            </a:gradFill>
            <a:ln w="127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淘宝-想搞设计PPT(倒卖必究)-54">
              <a:extLst>
                <a:ext uri="{FF2B5EF4-FFF2-40B4-BE49-F238E27FC236}">
                  <a16:creationId xmlns:a16="http://schemas.microsoft.com/office/drawing/2014/main" id="{5C162900-45D6-2402-E7DE-B9B4E173932B}"/>
                </a:ext>
              </a:extLst>
            </p:cNvPr>
            <p:cNvSpPr/>
            <p:nvPr/>
          </p:nvSpPr>
          <p:spPr>
            <a:xfrm>
              <a:off x="2600874" y="-764424"/>
              <a:ext cx="10007482" cy="7900521"/>
            </a:xfrm>
            <a:custGeom>
              <a:avLst/>
              <a:gdLst>
                <a:gd name="connsiteX0" fmla="*/ 0 w 4943066"/>
                <a:gd name="connsiteY0" fmla="*/ 0 h 7635050"/>
                <a:gd name="connsiteX1" fmla="*/ 4943066 w 4943066"/>
                <a:gd name="connsiteY1" fmla="*/ 0 h 7635050"/>
                <a:gd name="connsiteX2" fmla="*/ 4943066 w 4943066"/>
                <a:gd name="connsiteY2" fmla="*/ 7635050 h 7635050"/>
                <a:gd name="connsiteX3" fmla="*/ 0 w 4943066"/>
                <a:gd name="connsiteY3" fmla="*/ 7635050 h 7635050"/>
                <a:gd name="connsiteX4" fmla="*/ 0 w 4943066"/>
                <a:gd name="connsiteY4" fmla="*/ 0 h 7635050"/>
                <a:gd name="connsiteX0" fmla="*/ 0 w 6939817"/>
                <a:gd name="connsiteY0" fmla="*/ 0 h 7672372"/>
                <a:gd name="connsiteX1" fmla="*/ 6939817 w 6939817"/>
                <a:gd name="connsiteY1" fmla="*/ 37322 h 7672372"/>
                <a:gd name="connsiteX2" fmla="*/ 6939817 w 6939817"/>
                <a:gd name="connsiteY2" fmla="*/ 7672372 h 7672372"/>
                <a:gd name="connsiteX3" fmla="*/ 1996751 w 6939817"/>
                <a:gd name="connsiteY3" fmla="*/ 7672372 h 7672372"/>
                <a:gd name="connsiteX4" fmla="*/ 0 w 6939817"/>
                <a:gd name="connsiteY4" fmla="*/ 0 h 7672372"/>
                <a:gd name="connsiteX0" fmla="*/ 0 w 6939817"/>
                <a:gd name="connsiteY0" fmla="*/ 0 h 7672372"/>
                <a:gd name="connsiteX1" fmla="*/ 6939817 w 6939817"/>
                <a:gd name="connsiteY1" fmla="*/ 37322 h 7672372"/>
                <a:gd name="connsiteX2" fmla="*/ 6939817 w 6939817"/>
                <a:gd name="connsiteY2" fmla="*/ 7672372 h 7672372"/>
                <a:gd name="connsiteX3" fmla="*/ 1996751 w 6939817"/>
                <a:gd name="connsiteY3" fmla="*/ 7672372 h 7672372"/>
                <a:gd name="connsiteX4" fmla="*/ 0 w 6939817"/>
                <a:gd name="connsiteY4" fmla="*/ 0 h 7672372"/>
                <a:gd name="connsiteX0" fmla="*/ 0 w 6939817"/>
                <a:gd name="connsiteY0" fmla="*/ 0 h 7672372"/>
                <a:gd name="connsiteX1" fmla="*/ 6939817 w 6939817"/>
                <a:gd name="connsiteY1" fmla="*/ 37322 h 7672372"/>
                <a:gd name="connsiteX2" fmla="*/ 6939817 w 6939817"/>
                <a:gd name="connsiteY2" fmla="*/ 7672372 h 7672372"/>
                <a:gd name="connsiteX3" fmla="*/ 1567543 w 6939817"/>
                <a:gd name="connsiteY3" fmla="*/ 7672372 h 7672372"/>
                <a:gd name="connsiteX4" fmla="*/ 0 w 6939817"/>
                <a:gd name="connsiteY4" fmla="*/ 0 h 7672372"/>
                <a:gd name="connsiteX0" fmla="*/ 0 w 6939817"/>
                <a:gd name="connsiteY0" fmla="*/ 0 h 7672372"/>
                <a:gd name="connsiteX1" fmla="*/ 6939817 w 6939817"/>
                <a:gd name="connsiteY1" fmla="*/ 37322 h 7672372"/>
                <a:gd name="connsiteX2" fmla="*/ 6939817 w 6939817"/>
                <a:gd name="connsiteY2" fmla="*/ 7672372 h 7672372"/>
                <a:gd name="connsiteX3" fmla="*/ 1567543 w 6939817"/>
                <a:gd name="connsiteY3" fmla="*/ 7672372 h 7672372"/>
                <a:gd name="connsiteX4" fmla="*/ 0 w 6939817"/>
                <a:gd name="connsiteY4" fmla="*/ 0 h 7672372"/>
                <a:gd name="connsiteX0" fmla="*/ 0 w 6939817"/>
                <a:gd name="connsiteY0" fmla="*/ 0 h 7672372"/>
                <a:gd name="connsiteX1" fmla="*/ 6939817 w 6939817"/>
                <a:gd name="connsiteY1" fmla="*/ 37322 h 7672372"/>
                <a:gd name="connsiteX2" fmla="*/ 6939817 w 6939817"/>
                <a:gd name="connsiteY2" fmla="*/ 7672372 h 7672372"/>
                <a:gd name="connsiteX3" fmla="*/ 1567543 w 6939817"/>
                <a:gd name="connsiteY3" fmla="*/ 7672372 h 7672372"/>
                <a:gd name="connsiteX4" fmla="*/ 0 w 6939817"/>
                <a:gd name="connsiteY4" fmla="*/ 0 h 7672372"/>
                <a:gd name="connsiteX0" fmla="*/ 0 w 6939817"/>
                <a:gd name="connsiteY0" fmla="*/ 0 h 7672372"/>
                <a:gd name="connsiteX1" fmla="*/ 6939817 w 6939817"/>
                <a:gd name="connsiteY1" fmla="*/ 37322 h 7672372"/>
                <a:gd name="connsiteX2" fmla="*/ 6939817 w 6939817"/>
                <a:gd name="connsiteY2" fmla="*/ 7672372 h 7672372"/>
                <a:gd name="connsiteX3" fmla="*/ 1567543 w 6939817"/>
                <a:gd name="connsiteY3" fmla="*/ 7672372 h 7672372"/>
                <a:gd name="connsiteX4" fmla="*/ 0 w 6939817"/>
                <a:gd name="connsiteY4" fmla="*/ 0 h 7672372"/>
                <a:gd name="connsiteX0" fmla="*/ 0 w 6939817"/>
                <a:gd name="connsiteY0" fmla="*/ 0 h 7672372"/>
                <a:gd name="connsiteX1" fmla="*/ 6939817 w 6939817"/>
                <a:gd name="connsiteY1" fmla="*/ 37322 h 7672372"/>
                <a:gd name="connsiteX2" fmla="*/ 6939817 w 6939817"/>
                <a:gd name="connsiteY2" fmla="*/ 7672372 h 7672372"/>
                <a:gd name="connsiteX3" fmla="*/ 1567543 w 6939817"/>
                <a:gd name="connsiteY3" fmla="*/ 7672372 h 7672372"/>
                <a:gd name="connsiteX4" fmla="*/ 0 w 6939817"/>
                <a:gd name="connsiteY4" fmla="*/ 0 h 7672372"/>
                <a:gd name="connsiteX0" fmla="*/ 0 w 6939817"/>
                <a:gd name="connsiteY0" fmla="*/ 0 h 7672372"/>
                <a:gd name="connsiteX1" fmla="*/ 6939817 w 6939817"/>
                <a:gd name="connsiteY1" fmla="*/ 37322 h 7672372"/>
                <a:gd name="connsiteX2" fmla="*/ 6939817 w 6939817"/>
                <a:gd name="connsiteY2" fmla="*/ 7672372 h 7672372"/>
                <a:gd name="connsiteX3" fmla="*/ 1567543 w 6939817"/>
                <a:gd name="connsiteY3" fmla="*/ 7672372 h 7672372"/>
                <a:gd name="connsiteX4" fmla="*/ 0 w 6939817"/>
                <a:gd name="connsiteY4" fmla="*/ 0 h 7672372"/>
                <a:gd name="connsiteX0" fmla="*/ 0 w 6939817"/>
                <a:gd name="connsiteY0" fmla="*/ 0 h 7672372"/>
                <a:gd name="connsiteX1" fmla="*/ 6939817 w 6939817"/>
                <a:gd name="connsiteY1" fmla="*/ 37322 h 7672372"/>
                <a:gd name="connsiteX2" fmla="*/ 6939817 w 6939817"/>
                <a:gd name="connsiteY2" fmla="*/ 7672372 h 7672372"/>
                <a:gd name="connsiteX3" fmla="*/ 1567543 w 6939817"/>
                <a:gd name="connsiteY3" fmla="*/ 7672372 h 7672372"/>
                <a:gd name="connsiteX4" fmla="*/ 0 w 6939817"/>
                <a:gd name="connsiteY4" fmla="*/ 0 h 7672372"/>
                <a:gd name="connsiteX0" fmla="*/ 0 w 6939817"/>
                <a:gd name="connsiteY0" fmla="*/ 0 h 7672372"/>
                <a:gd name="connsiteX1" fmla="*/ 6939817 w 6939817"/>
                <a:gd name="connsiteY1" fmla="*/ 37322 h 7672372"/>
                <a:gd name="connsiteX2" fmla="*/ 6939817 w 6939817"/>
                <a:gd name="connsiteY2" fmla="*/ 7672372 h 7672372"/>
                <a:gd name="connsiteX3" fmla="*/ 1474237 w 6939817"/>
                <a:gd name="connsiteY3" fmla="*/ 7653710 h 7672372"/>
                <a:gd name="connsiteX4" fmla="*/ 0 w 6939817"/>
                <a:gd name="connsiteY4" fmla="*/ 0 h 7672372"/>
                <a:gd name="connsiteX0" fmla="*/ 0 w 9977984"/>
                <a:gd name="connsiteY0" fmla="*/ 0 h 7672372"/>
                <a:gd name="connsiteX1" fmla="*/ 9977984 w 9977984"/>
                <a:gd name="connsiteY1" fmla="*/ 96315 h 7672372"/>
                <a:gd name="connsiteX2" fmla="*/ 6939817 w 9977984"/>
                <a:gd name="connsiteY2" fmla="*/ 7672372 h 7672372"/>
                <a:gd name="connsiteX3" fmla="*/ 1474237 w 9977984"/>
                <a:gd name="connsiteY3" fmla="*/ 7653710 h 7672372"/>
                <a:gd name="connsiteX4" fmla="*/ 0 w 9977984"/>
                <a:gd name="connsiteY4" fmla="*/ 0 h 7672372"/>
                <a:gd name="connsiteX0" fmla="*/ 0 w 10007482"/>
                <a:gd name="connsiteY0" fmla="*/ 0 h 7701869"/>
                <a:gd name="connsiteX1" fmla="*/ 9977984 w 10007482"/>
                <a:gd name="connsiteY1" fmla="*/ 96315 h 7701869"/>
                <a:gd name="connsiteX2" fmla="*/ 10007482 w 10007482"/>
                <a:gd name="connsiteY2" fmla="*/ 7701869 h 7701869"/>
                <a:gd name="connsiteX3" fmla="*/ 1474237 w 10007482"/>
                <a:gd name="connsiteY3" fmla="*/ 7653710 h 7701869"/>
                <a:gd name="connsiteX4" fmla="*/ 0 w 10007482"/>
                <a:gd name="connsiteY4" fmla="*/ 0 h 7701869"/>
                <a:gd name="connsiteX0" fmla="*/ 0 w 10007482"/>
                <a:gd name="connsiteY0" fmla="*/ 198652 h 7900521"/>
                <a:gd name="connsiteX1" fmla="*/ 9977984 w 10007482"/>
                <a:gd name="connsiteY1" fmla="*/ 0 h 7900521"/>
                <a:gd name="connsiteX2" fmla="*/ 10007482 w 10007482"/>
                <a:gd name="connsiteY2" fmla="*/ 7900521 h 7900521"/>
                <a:gd name="connsiteX3" fmla="*/ 1474237 w 10007482"/>
                <a:gd name="connsiteY3" fmla="*/ 7852362 h 7900521"/>
                <a:gd name="connsiteX4" fmla="*/ 0 w 10007482"/>
                <a:gd name="connsiteY4" fmla="*/ 198652 h 790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7482" h="7900521">
                  <a:moveTo>
                    <a:pt x="0" y="198652"/>
                  </a:moveTo>
                  <a:lnTo>
                    <a:pt x="9977984" y="0"/>
                  </a:lnTo>
                  <a:lnTo>
                    <a:pt x="10007482" y="7900521"/>
                  </a:lnTo>
                  <a:lnTo>
                    <a:pt x="1474237" y="7852362"/>
                  </a:lnTo>
                  <a:cubicBezTo>
                    <a:pt x="2170922" y="2103835"/>
                    <a:pt x="777551" y="6301742"/>
                    <a:pt x="0" y="1986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淘宝-想搞设计PPT(倒卖必究)-2">
            <a:extLst>
              <a:ext uri="{FF2B5EF4-FFF2-40B4-BE49-F238E27FC236}">
                <a16:creationId xmlns:a16="http://schemas.microsoft.com/office/drawing/2014/main" id="{225E507B-F69F-8D0F-D111-82026C8D4657}"/>
              </a:ext>
            </a:extLst>
          </p:cNvPr>
          <p:cNvSpPr txBox="1"/>
          <p:nvPr/>
        </p:nvSpPr>
        <p:spPr>
          <a:xfrm>
            <a:off x="6753579" y="1288491"/>
            <a:ext cx="221406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spc="300" dirty="0">
                <a:solidFill>
                  <a:srgbClr val="04559D"/>
                </a:solidFill>
                <a:latin typeface="Impact" panose="020B0806030902050204" pitchFamily="34" charset="0"/>
              </a:rPr>
              <a:t>01</a:t>
            </a:r>
            <a:endParaRPr lang="zh-CN" altLang="en-US" sz="16600" spc="300" dirty="0">
              <a:solidFill>
                <a:srgbClr val="A3010B"/>
              </a:solidFill>
              <a:latin typeface="Impact" panose="020B0806030902050204" pitchFamily="34" charset="0"/>
            </a:endParaRPr>
          </a:p>
        </p:txBody>
      </p:sp>
      <p:sp>
        <p:nvSpPr>
          <p:cNvPr id="4" name="淘宝-想搞设计PPT(倒卖必究)-4">
            <a:extLst>
              <a:ext uri="{FF2B5EF4-FFF2-40B4-BE49-F238E27FC236}">
                <a16:creationId xmlns:a16="http://schemas.microsoft.com/office/drawing/2014/main" id="{6D365D29-A3ED-1C5A-DE64-C4E736AB7C7B}"/>
              </a:ext>
            </a:extLst>
          </p:cNvPr>
          <p:cNvSpPr txBox="1"/>
          <p:nvPr/>
        </p:nvSpPr>
        <p:spPr>
          <a:xfrm>
            <a:off x="7021431" y="3935369"/>
            <a:ext cx="49039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solidFill>
                  <a:schemeClr val="tx2">
                    <a:lumMod val="50000"/>
                  </a:schemeClr>
                </a:solidFill>
              </a:rPr>
              <a:t>课题背景及方法论</a:t>
            </a:r>
          </a:p>
        </p:txBody>
      </p:sp>
      <p:sp>
        <p:nvSpPr>
          <p:cNvPr id="5" name="淘宝-想搞设计PPT(倒卖必究)-5">
            <a:extLst>
              <a:ext uri="{FF2B5EF4-FFF2-40B4-BE49-F238E27FC236}">
                <a16:creationId xmlns:a16="http://schemas.microsoft.com/office/drawing/2014/main" id="{A56E390B-5F5F-EA4B-3834-F0441E92EEE5}"/>
              </a:ext>
            </a:extLst>
          </p:cNvPr>
          <p:cNvSpPr txBox="1"/>
          <p:nvPr/>
        </p:nvSpPr>
        <p:spPr>
          <a:xfrm>
            <a:off x="7021431" y="5310100"/>
            <a:ext cx="4604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</a:rPr>
              <a:t>Background of the project</a:t>
            </a:r>
            <a:endParaRPr lang="zh-CN" altLang="en-US" sz="2800" spc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淘宝-想搞设计PPT(倒卖必究)-8">
            <a:extLst>
              <a:ext uri="{FF2B5EF4-FFF2-40B4-BE49-F238E27FC236}">
                <a16:creationId xmlns:a16="http://schemas.microsoft.com/office/drawing/2014/main" id="{73D6410E-F062-86D8-1FFC-1193920D3FD7}"/>
              </a:ext>
            </a:extLst>
          </p:cNvPr>
          <p:cNvSpPr/>
          <p:nvPr/>
        </p:nvSpPr>
        <p:spPr>
          <a:xfrm>
            <a:off x="7140613" y="4967054"/>
            <a:ext cx="720000" cy="101600"/>
          </a:xfrm>
          <a:prstGeom prst="rect">
            <a:avLst/>
          </a:prstGeom>
          <a:solidFill>
            <a:srgbClr val="045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8" name="Picture 57" descr="华中科技大学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0691" y="381155"/>
            <a:ext cx="2288711" cy="5026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淘宝-想搞设计PPT(倒卖必究)-52">
            <a:extLst>
              <a:ext uri="{FF2B5EF4-FFF2-40B4-BE49-F238E27FC236}">
                <a16:creationId xmlns:a16="http://schemas.microsoft.com/office/drawing/2014/main" id="{4134C664-151D-7FF5-C249-E3AF725D8081}"/>
              </a:ext>
            </a:extLst>
          </p:cNvPr>
          <p:cNvSpPr txBox="1"/>
          <p:nvPr/>
        </p:nvSpPr>
        <p:spPr>
          <a:xfrm>
            <a:off x="9057447" y="6583649"/>
            <a:ext cx="25955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000" spc="3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Minzu</a:t>
            </a:r>
            <a:r>
              <a:rPr lang="en-US" altLang="zh-CN" sz="1000" spc="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University of China</a:t>
            </a:r>
            <a:endParaRPr lang="zh-CN" altLang="en-US" sz="1000" spc="3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1" name="淘宝-想搞设计PPT(倒卖必究)-51">
            <a:extLst>
              <a:ext uri="{FF2B5EF4-FFF2-40B4-BE49-F238E27FC236}">
                <a16:creationId xmlns:a16="http://schemas.microsoft.com/office/drawing/2014/main" id="{C666EB8C-144D-3180-7644-B3766563B9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79028" y="6524196"/>
            <a:ext cx="2743200" cy="365125"/>
          </a:xfrm>
        </p:spPr>
        <p:txBody>
          <a:bodyPr/>
          <a:lstStyle>
            <a:lvl1pPr>
              <a:defRPr sz="1000">
                <a:solidFill>
                  <a:schemeClr val="accent5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fld id="{75AA9096-2E4D-442F-BCF0-AA35F007B576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3" name="淘宝-想搞设计PPT(倒卖必究)-3"/>
          <p:cNvSpPr/>
          <p:nvPr/>
        </p:nvSpPr>
        <p:spPr>
          <a:xfrm>
            <a:off x="2435225" y="2717780"/>
            <a:ext cx="9083675" cy="142244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zh-CN" altLang="en-US" sz="20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请在这里输入你的正文，详细阐述与关键词标题相关的具体内容。你可以从研究背景、研究方法、数据分析、结论与建议等方面展开论述，确保逻辑清晰、论据充分。</a:t>
            </a:r>
          </a:p>
        </p:txBody>
      </p:sp>
      <p:sp>
        <p:nvSpPr>
          <p:cNvPr id="5" name="淘宝-想搞设计PPT(倒卖必究)-5"/>
          <p:cNvSpPr>
            <a:spLocks noChangeAspect="1"/>
          </p:cNvSpPr>
          <p:nvPr/>
        </p:nvSpPr>
        <p:spPr bwMode="auto">
          <a:xfrm>
            <a:off x="666708" y="1815277"/>
            <a:ext cx="983021" cy="842197"/>
          </a:xfrm>
          <a:custGeom>
            <a:avLst/>
            <a:gdLst>
              <a:gd name="connsiteX0" fmla="*/ 479725 w 558900"/>
              <a:gd name="connsiteY0" fmla="*/ 0 h 478835"/>
              <a:gd name="connsiteX1" fmla="*/ 479725 w 558900"/>
              <a:gd name="connsiteY1" fmla="*/ 133816 h 478835"/>
              <a:gd name="connsiteX2" fmla="*/ 419940 w 558900"/>
              <a:gd name="connsiteY2" fmla="*/ 217653 h 478835"/>
              <a:gd name="connsiteX3" fmla="*/ 419940 w 558900"/>
              <a:gd name="connsiteY3" fmla="*/ 259571 h 478835"/>
              <a:gd name="connsiteX4" fmla="*/ 558900 w 558900"/>
              <a:gd name="connsiteY4" fmla="*/ 259571 h 478835"/>
              <a:gd name="connsiteX5" fmla="*/ 558900 w 558900"/>
              <a:gd name="connsiteY5" fmla="*/ 478835 h 478835"/>
              <a:gd name="connsiteX6" fmla="*/ 298754 w 558900"/>
              <a:gd name="connsiteY6" fmla="*/ 478835 h 478835"/>
              <a:gd name="connsiteX7" fmla="*/ 298754 w 558900"/>
              <a:gd name="connsiteY7" fmla="*/ 259571 h 478835"/>
              <a:gd name="connsiteX8" fmla="*/ 479725 w 558900"/>
              <a:gd name="connsiteY8" fmla="*/ 0 h 478835"/>
              <a:gd name="connsiteX9" fmla="*/ 179355 w 558900"/>
              <a:gd name="connsiteY9" fmla="*/ 0 h 478835"/>
              <a:gd name="connsiteX10" fmla="*/ 179355 w 558900"/>
              <a:gd name="connsiteY10" fmla="*/ 133816 h 478835"/>
              <a:gd name="connsiteX11" fmla="*/ 119570 w 558900"/>
              <a:gd name="connsiteY11" fmla="*/ 217653 h 478835"/>
              <a:gd name="connsiteX12" fmla="*/ 119570 w 558900"/>
              <a:gd name="connsiteY12" fmla="*/ 259571 h 478835"/>
              <a:gd name="connsiteX13" fmla="*/ 260146 w 558900"/>
              <a:gd name="connsiteY13" fmla="*/ 259571 h 478835"/>
              <a:gd name="connsiteX14" fmla="*/ 260146 w 558900"/>
              <a:gd name="connsiteY14" fmla="*/ 478835 h 478835"/>
              <a:gd name="connsiteX15" fmla="*/ 0 w 558900"/>
              <a:gd name="connsiteY15" fmla="*/ 478835 h 478835"/>
              <a:gd name="connsiteX16" fmla="*/ 0 w 558900"/>
              <a:gd name="connsiteY16" fmla="*/ 259571 h 478835"/>
              <a:gd name="connsiteX17" fmla="*/ 179355 w 558900"/>
              <a:gd name="connsiteY17" fmla="*/ 0 h 478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58900" h="478835">
                <a:moveTo>
                  <a:pt x="479725" y="0"/>
                </a:moveTo>
                <a:lnTo>
                  <a:pt x="479725" y="133816"/>
                </a:lnTo>
                <a:cubicBezTo>
                  <a:pt x="419940" y="133816"/>
                  <a:pt x="419940" y="145102"/>
                  <a:pt x="419940" y="217653"/>
                </a:cubicBezTo>
                <a:lnTo>
                  <a:pt x="419940" y="259571"/>
                </a:lnTo>
                <a:lnTo>
                  <a:pt x="558900" y="259571"/>
                </a:lnTo>
                <a:lnTo>
                  <a:pt x="558900" y="478835"/>
                </a:lnTo>
                <a:lnTo>
                  <a:pt x="298754" y="478835"/>
                </a:lnTo>
                <a:lnTo>
                  <a:pt x="298754" y="259571"/>
                </a:lnTo>
                <a:cubicBezTo>
                  <a:pt x="298754" y="93510"/>
                  <a:pt x="339149" y="0"/>
                  <a:pt x="479725" y="0"/>
                </a:cubicBezTo>
                <a:close/>
                <a:moveTo>
                  <a:pt x="179355" y="0"/>
                </a:moveTo>
                <a:lnTo>
                  <a:pt x="179355" y="133816"/>
                </a:lnTo>
                <a:cubicBezTo>
                  <a:pt x="119570" y="133816"/>
                  <a:pt x="119570" y="145102"/>
                  <a:pt x="119570" y="217653"/>
                </a:cubicBezTo>
                <a:lnTo>
                  <a:pt x="119570" y="259571"/>
                </a:lnTo>
                <a:lnTo>
                  <a:pt x="260146" y="259571"/>
                </a:lnTo>
                <a:lnTo>
                  <a:pt x="260146" y="478835"/>
                </a:lnTo>
                <a:lnTo>
                  <a:pt x="0" y="478835"/>
                </a:lnTo>
                <a:lnTo>
                  <a:pt x="0" y="259571"/>
                </a:lnTo>
                <a:cubicBezTo>
                  <a:pt x="0" y="93510"/>
                  <a:pt x="40395" y="0"/>
                  <a:pt x="179355" y="0"/>
                </a:cubicBezTo>
                <a:close/>
              </a:path>
            </a:pathLst>
          </a:custGeom>
          <a:solidFill>
            <a:srgbClr val="A4C8E8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淘宝-想搞设计PPT(倒卖必究)-6"/>
          <p:cNvSpPr/>
          <p:nvPr/>
        </p:nvSpPr>
        <p:spPr>
          <a:xfrm>
            <a:off x="2435224" y="4499999"/>
            <a:ext cx="9083675" cy="72000"/>
          </a:xfrm>
          <a:prstGeom prst="rect">
            <a:avLst/>
          </a:prstGeom>
          <a:solidFill>
            <a:srgbClr val="A4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淘宝-想搞设计PPT(倒卖必究)-53">
            <a:extLst>
              <a:ext uri="{FF2B5EF4-FFF2-40B4-BE49-F238E27FC236}">
                <a16:creationId xmlns:a16="http://schemas.microsoft.com/office/drawing/2014/main" id="{A94E792D-6822-5AB5-8EC8-D0285148A9F2}"/>
              </a:ext>
            </a:extLst>
          </p:cNvPr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045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A01A6ACC-861E-471E-7998-AAA00D4D8FA6}"/>
              </a:ext>
            </a:extLst>
          </p:cNvPr>
          <p:cNvGrpSpPr/>
          <p:nvPr/>
        </p:nvGrpSpPr>
        <p:grpSpPr>
          <a:xfrm>
            <a:off x="307394" y="147389"/>
            <a:ext cx="11345635" cy="673349"/>
            <a:chOff x="307394" y="147389"/>
            <a:chExt cx="11345635" cy="673349"/>
          </a:xfrm>
        </p:grpSpPr>
        <p:sp>
          <p:nvSpPr>
            <p:cNvPr id="101" name="淘宝-想搞设计PPT(倒卖必究)-101">
              <a:extLst>
                <a:ext uri="{FF2B5EF4-FFF2-40B4-BE49-F238E27FC236}">
                  <a16:creationId xmlns:a16="http://schemas.microsoft.com/office/drawing/2014/main" id="{203C2BEE-934D-4BDE-BA51-205626196AC8}"/>
                </a:ext>
              </a:extLst>
            </p:cNvPr>
            <p:cNvSpPr/>
            <p:nvPr/>
          </p:nvSpPr>
          <p:spPr>
            <a:xfrm>
              <a:off x="307394" y="147389"/>
              <a:ext cx="594613" cy="594613"/>
            </a:xfrm>
            <a:prstGeom prst="ellipse">
              <a:avLst/>
            </a:prstGeom>
            <a:solidFill>
              <a:srgbClr val="A4C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淘宝-想搞设计PPT(倒卖必究)-102">
              <a:extLst>
                <a:ext uri="{FF2B5EF4-FFF2-40B4-BE49-F238E27FC236}">
                  <a16:creationId xmlns:a16="http://schemas.microsoft.com/office/drawing/2014/main" id="{61866BEE-8EEF-E7D6-448F-3186057D890E}"/>
                </a:ext>
              </a:extLst>
            </p:cNvPr>
            <p:cNvSpPr txBox="1">
              <a:spLocks/>
            </p:cNvSpPr>
            <p:nvPr/>
          </p:nvSpPr>
          <p:spPr>
            <a:xfrm>
              <a:off x="902007" y="242680"/>
              <a:ext cx="7282912" cy="523220"/>
            </a:xfrm>
            <a:prstGeom prst="rect">
              <a:avLst/>
            </a:prstGeom>
          </p:spPr>
          <p:txBody>
            <a:bodyPr vert="horz" lIns="91440" tIns="45720" rIns="91440" bIns="0" rtlCol="0" anchor="b" anchorCtr="0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800" b="1" kern="1200" spc="100" baseline="0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  <a:cs typeface="+mn-cs"/>
                </a:defRPr>
              </a:lvl1pPr>
            </a:lstStyle>
            <a:p>
              <a:r>
                <a:rPr lang="zh-CN" altLang="en-US" dirty="0">
                  <a:solidFill/>
                </a:rPr>
                <a:t>单击此处输入标题</a:t>
              </a:r>
            </a:p>
          </p:txBody>
        </p:sp>
        <p:pic>
          <p:nvPicPr>
            <p:cNvPr id="107" name="Picture 106" descr="华中科技大学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88510" y="147389"/>
              <a:ext cx="1764519" cy="387563"/>
            </a:xfrm>
            <a:prstGeom prst="rect">
              <a:avLst/>
            </a:prstGeom>
          </p:spPr>
        </p:pic>
        <p:sp>
          <p:nvSpPr>
            <p:cNvPr id="105" name="淘宝-想搞设计PPT(倒卖必究)-105">
              <a:extLst>
                <a:ext uri="{FF2B5EF4-FFF2-40B4-BE49-F238E27FC236}">
                  <a16:creationId xmlns:a16="http://schemas.microsoft.com/office/drawing/2014/main" id="{00D4ED8B-6183-CB28-5B76-FF4838FC201D}"/>
                </a:ext>
              </a:extLst>
            </p:cNvPr>
            <p:cNvSpPr/>
            <p:nvPr/>
          </p:nvSpPr>
          <p:spPr>
            <a:xfrm>
              <a:off x="660400" y="814388"/>
              <a:ext cx="10858500" cy="6350"/>
            </a:xfrm>
            <a:custGeom>
              <a:avLst/>
              <a:gdLst>
                <a:gd name="connsiteX0" fmla="*/ 0 w 10858500"/>
                <a:gd name="connsiteY0" fmla="*/ 0 h 6350"/>
                <a:gd name="connsiteX1" fmla="*/ 10858500 w 10858500"/>
                <a:gd name="connsiteY1" fmla="*/ 0 h 6350"/>
                <a:gd name="connsiteX2" fmla="*/ 10858500 w 10858500"/>
                <a:gd name="connsiteY2" fmla="*/ 6350 h 6350"/>
                <a:gd name="connsiteX3" fmla="*/ 0 w 10858500"/>
                <a:gd name="connsiteY3" fmla="*/ 6350 h 6350"/>
                <a:gd name="connsiteX4" fmla="*/ 0 w 10858500"/>
                <a:gd name="connsiteY4" fmla="*/ 0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58500" h="6350">
                  <a:moveTo>
                    <a:pt x="0" y="0"/>
                  </a:moveTo>
                  <a:lnTo>
                    <a:pt x="10858500" y="0"/>
                  </a:lnTo>
                  <a:lnTo>
                    <a:pt x="10858500" y="6350"/>
                  </a:lnTo>
                  <a:lnTo>
                    <a:pt x="0" y="6350"/>
                  </a:lnTo>
                  <a:lnTo>
                    <a:pt x="0" y="0"/>
                  </a:lnTo>
                </a:path>
              </a:pathLst>
            </a:custGeom>
            <a:solidFill>
              <a:srgbClr val="0671D2"/>
            </a:solidFill>
            <a:ln w="127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淘宝-想搞设计PPT(倒卖必究)-96"/>
          <p:cNvSpPr/>
          <p:nvPr/>
        </p:nvSpPr>
        <p:spPr>
          <a:xfrm>
            <a:off x="678857" y="2629302"/>
            <a:ext cx="720000" cy="72000"/>
          </a:xfrm>
          <a:prstGeom prst="rect">
            <a:avLst/>
          </a:prstGeom>
          <a:solidFill>
            <a:srgbClr val="067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淘宝-想搞设计PPT(倒卖必究)-97"/>
          <p:cNvSpPr txBox="1"/>
          <p:nvPr/>
        </p:nvSpPr>
        <p:spPr>
          <a:xfrm>
            <a:off x="678857" y="1997816"/>
            <a:ext cx="1708160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2000" b="1" spc="100" dirty="0">
                <a:solidFill>
                  <a:srgbClr val="0671D2"/>
                </a:solidFill>
              </a:rPr>
              <a:t>这里是小标题</a:t>
            </a:r>
          </a:p>
        </p:txBody>
      </p:sp>
      <p:sp>
        <p:nvSpPr>
          <p:cNvPr id="98" name="淘宝-想搞设计PPT(倒卖必究)-98"/>
          <p:cNvSpPr txBox="1"/>
          <p:nvPr/>
        </p:nvSpPr>
        <p:spPr>
          <a:xfrm>
            <a:off x="678858" y="2932678"/>
            <a:ext cx="3790094" cy="2405522"/>
          </a:xfrm>
          <a:prstGeom prst="rect">
            <a:avLst/>
          </a:prstGeom>
          <a:noFill/>
        </p:spPr>
        <p:txBody>
          <a:bodyPr wrap="square" lIns="0" rtlCol="0">
            <a:normAutofit/>
          </a:bodyPr>
          <a:lstStyle/>
          <a:p>
            <a:pPr indent="457200" algn="just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请在这里输入你的正文，详细阐述与关键词标题相关的具体内容。你可以从研究背景、研究方法、数据分析、结论与建议等方面展开论述，确保逻辑清晰、论据充分。</a:t>
            </a:r>
          </a:p>
        </p:txBody>
      </p:sp>
      <p:sp>
        <p:nvSpPr>
          <p:cNvPr id="100" name="淘宝-想搞设计PPT(倒卖必究)-100"/>
          <p:cNvSpPr/>
          <p:nvPr/>
        </p:nvSpPr>
        <p:spPr>
          <a:xfrm>
            <a:off x="7723047" y="2629302"/>
            <a:ext cx="720000" cy="72000"/>
          </a:xfrm>
          <a:prstGeom prst="rect">
            <a:avLst/>
          </a:prstGeom>
          <a:solidFill>
            <a:srgbClr val="067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淘宝-想搞设计PPT(倒卖必究)-101"/>
          <p:cNvSpPr txBox="1"/>
          <p:nvPr/>
        </p:nvSpPr>
        <p:spPr>
          <a:xfrm>
            <a:off x="7723047" y="1997816"/>
            <a:ext cx="1708160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2000" b="1" spc="100" dirty="0">
                <a:solidFill>
                  <a:srgbClr val="0671D2"/>
                </a:solidFill>
              </a:rPr>
              <a:t>这里是小标题</a:t>
            </a:r>
          </a:p>
        </p:txBody>
      </p:sp>
      <p:sp>
        <p:nvSpPr>
          <p:cNvPr id="102" name="淘宝-想搞设计PPT(倒卖必究)-102"/>
          <p:cNvSpPr txBox="1"/>
          <p:nvPr/>
        </p:nvSpPr>
        <p:spPr>
          <a:xfrm>
            <a:off x="7723048" y="2932678"/>
            <a:ext cx="3790094" cy="2405522"/>
          </a:xfrm>
          <a:prstGeom prst="rect">
            <a:avLst/>
          </a:prstGeom>
          <a:noFill/>
        </p:spPr>
        <p:txBody>
          <a:bodyPr wrap="square" lIns="0" rtlCol="0">
            <a:normAutofit/>
          </a:bodyPr>
          <a:lstStyle/>
          <a:p>
            <a:pPr indent="457200" algn="just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请在这里输入你的正文，详细阐述与关键词标题相关的具体内容。你可以从研究背景、研究方法、数据分析、结论与建议等方面展开论述，确保逻辑清晰、论据充分。</a:t>
            </a:r>
          </a:p>
        </p:txBody>
      </p:sp>
      <p:cxnSp>
        <p:nvCxnSpPr>
          <p:cNvPr id="17" name="淘宝-想搞设计PPT(倒卖必究)-17"/>
          <p:cNvCxnSpPr/>
          <p:nvPr/>
        </p:nvCxnSpPr>
        <p:spPr>
          <a:xfrm>
            <a:off x="6091989" y="1997816"/>
            <a:ext cx="0" cy="3198298"/>
          </a:xfrm>
          <a:prstGeom prst="line">
            <a:avLst/>
          </a:prstGeom>
          <a:ln w="3175">
            <a:solidFill>
              <a:srgbClr val="BFBFB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淘宝-想搞设计PPT(倒卖必究)-2">
            <a:extLst>
              <a:ext uri="{FF2B5EF4-FFF2-40B4-BE49-F238E27FC236}">
                <a16:creationId xmlns:a16="http://schemas.microsoft.com/office/drawing/2014/main" id="{B066DE65-AAB2-19E5-2159-DFA2F606A5EA}"/>
              </a:ext>
            </a:extLst>
          </p:cNvPr>
          <p:cNvSpPr txBox="1"/>
          <p:nvPr/>
        </p:nvSpPr>
        <p:spPr>
          <a:xfrm>
            <a:off x="9057447" y="6583649"/>
            <a:ext cx="25955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000" spc="3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Minzu</a:t>
            </a:r>
            <a:r>
              <a:rPr lang="en-US" altLang="zh-CN" sz="1000" spc="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University of China</a:t>
            </a:r>
            <a:endParaRPr lang="zh-CN" altLang="en-US" sz="1000" spc="3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淘宝-想搞设计PPT(倒卖必究)-4">
            <a:extLst>
              <a:ext uri="{FF2B5EF4-FFF2-40B4-BE49-F238E27FC236}">
                <a16:creationId xmlns:a16="http://schemas.microsoft.com/office/drawing/2014/main" id="{5555A03D-4487-D5F1-7DA7-AE7614974D79}"/>
              </a:ext>
            </a:extLst>
          </p:cNvPr>
          <p:cNvSpPr txBox="1">
            <a:spLocks/>
          </p:cNvSpPr>
          <p:nvPr/>
        </p:nvSpPr>
        <p:spPr>
          <a:xfrm>
            <a:off x="8879028" y="652419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accent5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AA9096-2E4D-442F-BCF0-AA35F007B576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5" name="淘宝-想搞设计PPT(倒卖必究)-5">
            <a:extLst>
              <a:ext uri="{FF2B5EF4-FFF2-40B4-BE49-F238E27FC236}">
                <a16:creationId xmlns:a16="http://schemas.microsoft.com/office/drawing/2014/main" id="{DA6FB14D-4908-4BA3-FE6A-D8E8DA497344}"/>
              </a:ext>
            </a:extLst>
          </p:cNvPr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045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B7FD016-D0B1-A4B4-E2F5-7AFFE807EE4C}"/>
              </a:ext>
            </a:extLst>
          </p:cNvPr>
          <p:cNvGrpSpPr/>
          <p:nvPr/>
        </p:nvGrpSpPr>
        <p:grpSpPr>
          <a:xfrm>
            <a:off x="307394" y="147389"/>
            <a:ext cx="11345635" cy="673349"/>
            <a:chOff x="307394" y="147389"/>
            <a:chExt cx="11345635" cy="673349"/>
          </a:xfrm>
        </p:grpSpPr>
        <p:sp>
          <p:nvSpPr>
            <p:cNvPr id="7" name="淘宝-想搞设计PPT(倒卖必究)-7">
              <a:extLst>
                <a:ext uri="{FF2B5EF4-FFF2-40B4-BE49-F238E27FC236}">
                  <a16:creationId xmlns:a16="http://schemas.microsoft.com/office/drawing/2014/main" id="{CA9DB71C-A591-46F0-7442-E00D2FDCC332}"/>
                </a:ext>
              </a:extLst>
            </p:cNvPr>
            <p:cNvSpPr/>
            <p:nvPr/>
          </p:nvSpPr>
          <p:spPr>
            <a:xfrm>
              <a:off x="307394" y="147389"/>
              <a:ext cx="594613" cy="594613"/>
            </a:xfrm>
            <a:prstGeom prst="ellipse">
              <a:avLst/>
            </a:prstGeom>
            <a:solidFill>
              <a:srgbClr val="A4C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淘宝-想搞设计PPT(倒卖必究)-8">
              <a:extLst>
                <a:ext uri="{FF2B5EF4-FFF2-40B4-BE49-F238E27FC236}">
                  <a16:creationId xmlns:a16="http://schemas.microsoft.com/office/drawing/2014/main" id="{45FDF7E7-19D8-A92F-4B0C-C946E58A3BBB}"/>
                </a:ext>
              </a:extLst>
            </p:cNvPr>
            <p:cNvSpPr txBox="1">
              <a:spLocks/>
            </p:cNvSpPr>
            <p:nvPr/>
          </p:nvSpPr>
          <p:spPr>
            <a:xfrm>
              <a:off x="902007" y="242680"/>
              <a:ext cx="7282912" cy="523220"/>
            </a:xfrm>
            <a:prstGeom prst="rect">
              <a:avLst/>
            </a:prstGeom>
          </p:spPr>
          <p:txBody>
            <a:bodyPr vert="horz" lIns="91440" tIns="45720" rIns="91440" bIns="0" rtlCol="0" anchor="b" anchorCtr="0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800" b="1" kern="1200" spc="100" baseline="0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  <a:cs typeface="+mn-cs"/>
                </a:defRPr>
              </a:lvl1pPr>
            </a:lstStyle>
            <a:p>
              <a:r>
                <a:rPr lang="zh-CN" altLang="en-US" dirty="0">
                  <a:solidFill/>
                </a:rPr>
                <a:t>单击此处输入标题</a:t>
              </a:r>
            </a:p>
          </p:txBody>
        </p:sp>
        <p:pic>
          <p:nvPicPr>
            <p:cNvPr id="103" name="Picture 102" descr="华中科技大学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88510" y="147389"/>
              <a:ext cx="1764519" cy="387563"/>
            </a:xfrm>
            <a:prstGeom prst="rect">
              <a:avLst/>
            </a:prstGeom>
          </p:spPr>
        </p:pic>
        <p:sp>
          <p:nvSpPr>
            <p:cNvPr id="10" name="淘宝-想搞设计PPT(倒卖必究)-10">
              <a:extLst>
                <a:ext uri="{FF2B5EF4-FFF2-40B4-BE49-F238E27FC236}">
                  <a16:creationId xmlns:a16="http://schemas.microsoft.com/office/drawing/2014/main" id="{C9EC0DAF-47BA-40D2-5A83-A0FEB1D2C7C0}"/>
                </a:ext>
              </a:extLst>
            </p:cNvPr>
            <p:cNvSpPr/>
            <p:nvPr/>
          </p:nvSpPr>
          <p:spPr>
            <a:xfrm>
              <a:off x="660400" y="814388"/>
              <a:ext cx="10858500" cy="6350"/>
            </a:xfrm>
            <a:custGeom>
              <a:avLst/>
              <a:gdLst>
                <a:gd name="connsiteX0" fmla="*/ 0 w 10858500"/>
                <a:gd name="connsiteY0" fmla="*/ 0 h 6350"/>
                <a:gd name="connsiteX1" fmla="*/ 10858500 w 10858500"/>
                <a:gd name="connsiteY1" fmla="*/ 0 h 6350"/>
                <a:gd name="connsiteX2" fmla="*/ 10858500 w 10858500"/>
                <a:gd name="connsiteY2" fmla="*/ 6350 h 6350"/>
                <a:gd name="connsiteX3" fmla="*/ 0 w 10858500"/>
                <a:gd name="connsiteY3" fmla="*/ 6350 h 6350"/>
                <a:gd name="connsiteX4" fmla="*/ 0 w 10858500"/>
                <a:gd name="connsiteY4" fmla="*/ 0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58500" h="6350">
                  <a:moveTo>
                    <a:pt x="0" y="0"/>
                  </a:moveTo>
                  <a:lnTo>
                    <a:pt x="10858500" y="0"/>
                  </a:lnTo>
                  <a:lnTo>
                    <a:pt x="10858500" y="6350"/>
                  </a:lnTo>
                  <a:lnTo>
                    <a:pt x="0" y="6350"/>
                  </a:lnTo>
                  <a:lnTo>
                    <a:pt x="0" y="0"/>
                  </a:lnTo>
                </a:path>
              </a:pathLst>
            </a:custGeom>
            <a:solidFill>
              <a:srgbClr val="0671D2"/>
            </a:solidFill>
            <a:ln w="127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淘宝-想搞设计PPT(倒卖必究)-6">
            <a:extLst>
              <a:ext uri="{FF2B5EF4-FFF2-40B4-BE49-F238E27FC236}">
                <a16:creationId xmlns:a16="http://schemas.microsoft.com/office/drawing/2014/main" id="{D853BBA3-D115-00F4-6005-EB7F78595F46}"/>
              </a:ext>
            </a:extLst>
          </p:cNvPr>
          <p:cNvSpPr txBox="1"/>
          <p:nvPr/>
        </p:nvSpPr>
        <p:spPr>
          <a:xfrm>
            <a:off x="4798209" y="3305890"/>
            <a:ext cx="25955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1000" spc="3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Minzu</a:t>
            </a:r>
            <a:r>
              <a:rPr lang="en-US" altLang="zh-CN" sz="1000" spc="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University of China</a:t>
            </a:r>
            <a:endParaRPr lang="zh-CN" altLang="en-US" sz="1000" spc="3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78857" y="1997816"/>
            <a:ext cx="2160001" cy="3340384"/>
            <a:chOff x="678857" y="2188316"/>
            <a:chExt cx="2160001" cy="3340384"/>
          </a:xfrm>
        </p:grpSpPr>
        <p:sp>
          <p:nvSpPr>
            <p:cNvPr id="96" name="淘宝-想搞设计PPT(倒卖必究)-96"/>
            <p:cNvSpPr/>
            <p:nvPr/>
          </p:nvSpPr>
          <p:spPr>
            <a:xfrm>
              <a:off x="678857" y="2819802"/>
              <a:ext cx="720000" cy="72000"/>
            </a:xfrm>
            <a:prstGeom prst="rect">
              <a:avLst/>
            </a:prstGeom>
            <a:solidFill>
              <a:srgbClr val="0671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淘宝-想搞设计PPT(倒卖必究)-97"/>
            <p:cNvSpPr txBox="1"/>
            <p:nvPr/>
          </p:nvSpPr>
          <p:spPr>
            <a:xfrm>
              <a:off x="678857" y="2188316"/>
              <a:ext cx="1708160" cy="4001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zh-CN" altLang="en-US" sz="2000" b="1" spc="100" dirty="0">
                  <a:solidFill>
                    <a:srgbClr val="0671D2"/>
                  </a:solidFill>
                </a:rPr>
                <a:t>这里是小标题</a:t>
              </a:r>
            </a:p>
          </p:txBody>
        </p:sp>
        <p:sp>
          <p:nvSpPr>
            <p:cNvPr id="98" name="淘宝-想搞设计PPT(倒卖必究)-98"/>
            <p:cNvSpPr txBox="1"/>
            <p:nvPr/>
          </p:nvSpPr>
          <p:spPr>
            <a:xfrm>
              <a:off x="678858" y="3123178"/>
              <a:ext cx="2160000" cy="2405522"/>
            </a:xfrm>
            <a:prstGeom prst="rect">
              <a:avLst/>
            </a:prstGeom>
            <a:noFill/>
          </p:spPr>
          <p:txBody>
            <a:bodyPr wrap="square" lIns="0" rtlCol="0">
              <a:normAutofit fontScale="92500"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请在这里输入你的正文，详细阐述与关键词标题相关的具体内容。你可以从研究背景、研究方法、数据分析、结论与建议等方面展开论述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063619" y="1997816"/>
            <a:ext cx="2160001" cy="3340384"/>
            <a:chOff x="5063619" y="2188316"/>
            <a:chExt cx="2160001" cy="3340384"/>
          </a:xfrm>
        </p:grpSpPr>
        <p:sp>
          <p:nvSpPr>
            <p:cNvPr id="100" name="淘宝-想搞设计PPT(倒卖必究)-100"/>
            <p:cNvSpPr/>
            <p:nvPr/>
          </p:nvSpPr>
          <p:spPr>
            <a:xfrm>
              <a:off x="5063619" y="2819802"/>
              <a:ext cx="720000" cy="72000"/>
            </a:xfrm>
            <a:prstGeom prst="rect">
              <a:avLst/>
            </a:prstGeom>
            <a:solidFill>
              <a:srgbClr val="0671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淘宝-想搞设计PPT(倒卖必究)-101"/>
            <p:cNvSpPr txBox="1"/>
            <p:nvPr/>
          </p:nvSpPr>
          <p:spPr>
            <a:xfrm>
              <a:off x="5063619" y="2188316"/>
              <a:ext cx="1708160" cy="4001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zh-CN" altLang="en-US" sz="2000" b="1" spc="100" dirty="0">
                  <a:solidFill>
                    <a:srgbClr val="0671D2"/>
                  </a:solidFill>
                </a:rPr>
                <a:t>这里是小标题</a:t>
              </a:r>
            </a:p>
          </p:txBody>
        </p:sp>
        <p:sp>
          <p:nvSpPr>
            <p:cNvPr id="102" name="淘宝-想搞设计PPT(倒卖必究)-102"/>
            <p:cNvSpPr txBox="1"/>
            <p:nvPr/>
          </p:nvSpPr>
          <p:spPr>
            <a:xfrm>
              <a:off x="5063620" y="3123178"/>
              <a:ext cx="2160000" cy="2405522"/>
            </a:xfrm>
            <a:prstGeom prst="rect">
              <a:avLst/>
            </a:prstGeom>
            <a:noFill/>
          </p:spPr>
          <p:txBody>
            <a:bodyPr wrap="square" lIns="0" rtlCol="0">
              <a:normAutofit fontScale="92500"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请在这里输入你的正文，详细阐述与关键词标题相关的具体内容。你可以从研究背景、研究方法、数据分析、结论与建议等方面展开论述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448380" y="1997816"/>
            <a:ext cx="2160001" cy="3340384"/>
            <a:chOff x="9448380" y="2188316"/>
            <a:chExt cx="2160001" cy="3340384"/>
          </a:xfrm>
        </p:grpSpPr>
        <p:sp>
          <p:nvSpPr>
            <p:cNvPr id="104" name="淘宝-想搞设计PPT(倒卖必究)-104"/>
            <p:cNvSpPr/>
            <p:nvPr/>
          </p:nvSpPr>
          <p:spPr>
            <a:xfrm>
              <a:off x="9448380" y="2819802"/>
              <a:ext cx="720000" cy="72000"/>
            </a:xfrm>
            <a:prstGeom prst="rect">
              <a:avLst/>
            </a:prstGeom>
            <a:solidFill>
              <a:srgbClr val="0671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淘宝-想搞设计PPT(倒卖必究)-105"/>
            <p:cNvSpPr txBox="1"/>
            <p:nvPr/>
          </p:nvSpPr>
          <p:spPr>
            <a:xfrm>
              <a:off x="9448380" y="2188316"/>
              <a:ext cx="1708160" cy="4001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zh-CN" altLang="en-US" sz="2000" b="1" spc="100" dirty="0">
                  <a:solidFill>
                    <a:srgbClr val="0671D2"/>
                  </a:solidFill>
                </a:rPr>
                <a:t>这里是小标题</a:t>
              </a:r>
            </a:p>
          </p:txBody>
        </p:sp>
        <p:sp>
          <p:nvSpPr>
            <p:cNvPr id="106" name="淘宝-想搞设计PPT(倒卖必究)-106"/>
            <p:cNvSpPr txBox="1"/>
            <p:nvPr/>
          </p:nvSpPr>
          <p:spPr>
            <a:xfrm>
              <a:off x="9448381" y="3123178"/>
              <a:ext cx="2160000" cy="2405522"/>
            </a:xfrm>
            <a:prstGeom prst="rect">
              <a:avLst/>
            </a:prstGeom>
            <a:noFill/>
          </p:spPr>
          <p:txBody>
            <a:bodyPr wrap="square" lIns="0" rtlCol="0">
              <a:normAutofit fontScale="92500"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请在这里输入你的正文，详细阐述与关键词标题相关的具体内容。你可以从研究背景、研究方法、数据分析、结论与建议等方面展开论述</a:t>
              </a:r>
            </a:p>
          </p:txBody>
        </p:sp>
      </p:grpSp>
      <p:sp>
        <p:nvSpPr>
          <p:cNvPr id="107" name="淘宝-想搞设计PPT(倒卖必究)-107"/>
          <p:cNvSpPr>
            <a:spLocks noChangeAspect="1"/>
          </p:cNvSpPr>
          <p:nvPr/>
        </p:nvSpPr>
        <p:spPr bwMode="auto">
          <a:xfrm>
            <a:off x="3558165" y="3340644"/>
            <a:ext cx="609685" cy="608513"/>
          </a:xfrm>
          <a:custGeom>
            <a:avLst/>
            <a:gdLst>
              <a:gd name="connsiteX0" fmla="*/ 312860 w 607729"/>
              <a:gd name="connsiteY0" fmla="*/ 3534 h 606561"/>
              <a:gd name="connsiteX1" fmla="*/ 603991 w 607729"/>
              <a:gd name="connsiteY1" fmla="*/ 294222 h 606561"/>
              <a:gd name="connsiteX2" fmla="*/ 603991 w 607729"/>
              <a:gd name="connsiteY2" fmla="*/ 312084 h 606561"/>
              <a:gd name="connsiteX3" fmla="*/ 312860 w 607729"/>
              <a:gd name="connsiteY3" fmla="*/ 602772 h 606561"/>
              <a:gd name="connsiteX4" fmla="*/ 312593 w 607729"/>
              <a:gd name="connsiteY4" fmla="*/ 602949 h 606561"/>
              <a:gd name="connsiteX5" fmla="*/ 294792 w 607729"/>
              <a:gd name="connsiteY5" fmla="*/ 602772 h 606561"/>
              <a:gd name="connsiteX6" fmla="*/ 295059 w 607729"/>
              <a:gd name="connsiteY6" fmla="*/ 584909 h 606561"/>
              <a:gd name="connsiteX7" fmla="*/ 577201 w 607729"/>
              <a:gd name="connsiteY7" fmla="*/ 303108 h 606561"/>
              <a:gd name="connsiteX8" fmla="*/ 295059 w 607729"/>
              <a:gd name="connsiteY8" fmla="*/ 21308 h 606561"/>
              <a:gd name="connsiteX9" fmla="*/ 295059 w 607729"/>
              <a:gd name="connsiteY9" fmla="*/ 3800 h 606561"/>
              <a:gd name="connsiteX10" fmla="*/ 312860 w 607729"/>
              <a:gd name="connsiteY10" fmla="*/ 3534 h 606561"/>
              <a:gd name="connsiteX11" fmla="*/ 21707 w 607729"/>
              <a:gd name="connsiteY11" fmla="*/ 3534 h 606561"/>
              <a:gd name="connsiteX12" fmla="*/ 312838 w 607729"/>
              <a:gd name="connsiteY12" fmla="*/ 294222 h 606561"/>
              <a:gd name="connsiteX13" fmla="*/ 312838 w 607729"/>
              <a:gd name="connsiteY13" fmla="*/ 312084 h 606561"/>
              <a:gd name="connsiteX14" fmla="*/ 21707 w 607729"/>
              <a:gd name="connsiteY14" fmla="*/ 602772 h 606561"/>
              <a:gd name="connsiteX15" fmla="*/ 21440 w 607729"/>
              <a:gd name="connsiteY15" fmla="*/ 602949 h 606561"/>
              <a:gd name="connsiteX16" fmla="*/ 3639 w 607729"/>
              <a:gd name="connsiteY16" fmla="*/ 602772 h 606561"/>
              <a:gd name="connsiteX17" fmla="*/ 3906 w 607729"/>
              <a:gd name="connsiteY17" fmla="*/ 584909 h 606561"/>
              <a:gd name="connsiteX18" fmla="*/ 286047 w 607729"/>
              <a:gd name="connsiteY18" fmla="*/ 303197 h 606561"/>
              <a:gd name="connsiteX19" fmla="*/ 3906 w 607729"/>
              <a:gd name="connsiteY19" fmla="*/ 21485 h 606561"/>
              <a:gd name="connsiteX20" fmla="*/ 3906 w 607729"/>
              <a:gd name="connsiteY20" fmla="*/ 3889 h 606561"/>
              <a:gd name="connsiteX21" fmla="*/ 21707 w 607729"/>
              <a:gd name="connsiteY21" fmla="*/ 3534 h 606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7729" h="606561">
                <a:moveTo>
                  <a:pt x="312860" y="3534"/>
                </a:moveTo>
                <a:lnTo>
                  <a:pt x="603991" y="294222"/>
                </a:lnTo>
                <a:cubicBezTo>
                  <a:pt x="608975" y="299109"/>
                  <a:pt x="608975" y="307107"/>
                  <a:pt x="603991" y="312084"/>
                </a:cubicBezTo>
                <a:lnTo>
                  <a:pt x="312860" y="602772"/>
                </a:lnTo>
                <a:lnTo>
                  <a:pt x="312593" y="602949"/>
                </a:lnTo>
                <a:cubicBezTo>
                  <a:pt x="307698" y="607926"/>
                  <a:pt x="299688" y="607659"/>
                  <a:pt x="294792" y="602772"/>
                </a:cubicBezTo>
                <a:cubicBezTo>
                  <a:pt x="289808" y="597795"/>
                  <a:pt x="289986" y="589708"/>
                  <a:pt x="295059" y="584909"/>
                </a:cubicBezTo>
                <a:lnTo>
                  <a:pt x="577201" y="303108"/>
                </a:lnTo>
                <a:lnTo>
                  <a:pt x="295059" y="21308"/>
                </a:lnTo>
                <a:cubicBezTo>
                  <a:pt x="290342" y="16420"/>
                  <a:pt x="290342" y="8688"/>
                  <a:pt x="295059" y="3800"/>
                </a:cubicBezTo>
                <a:cubicBezTo>
                  <a:pt x="299866" y="-1176"/>
                  <a:pt x="307787" y="-1265"/>
                  <a:pt x="312860" y="3534"/>
                </a:cubicBezTo>
                <a:close/>
                <a:moveTo>
                  <a:pt x="21707" y="3534"/>
                </a:moveTo>
                <a:lnTo>
                  <a:pt x="312838" y="294222"/>
                </a:lnTo>
                <a:cubicBezTo>
                  <a:pt x="317822" y="299109"/>
                  <a:pt x="317822" y="307107"/>
                  <a:pt x="312838" y="312084"/>
                </a:cubicBezTo>
                <a:lnTo>
                  <a:pt x="21707" y="602772"/>
                </a:lnTo>
                <a:lnTo>
                  <a:pt x="21440" y="602949"/>
                </a:lnTo>
                <a:cubicBezTo>
                  <a:pt x="16544" y="607926"/>
                  <a:pt x="8534" y="607659"/>
                  <a:pt x="3639" y="602772"/>
                </a:cubicBezTo>
                <a:cubicBezTo>
                  <a:pt x="-1345" y="597795"/>
                  <a:pt x="-1167" y="589708"/>
                  <a:pt x="3906" y="584909"/>
                </a:cubicBezTo>
                <a:lnTo>
                  <a:pt x="286047" y="303197"/>
                </a:lnTo>
                <a:lnTo>
                  <a:pt x="3906" y="21485"/>
                </a:lnTo>
                <a:cubicBezTo>
                  <a:pt x="-811" y="16509"/>
                  <a:pt x="-811" y="8866"/>
                  <a:pt x="3906" y="3889"/>
                </a:cubicBezTo>
                <a:cubicBezTo>
                  <a:pt x="8712" y="-1176"/>
                  <a:pt x="16811" y="-1265"/>
                  <a:pt x="21707" y="3534"/>
                </a:cubicBezTo>
                <a:close/>
              </a:path>
            </a:pathLst>
          </a:custGeom>
          <a:solidFill>
            <a:srgbClr val="0671D2"/>
          </a:solidFill>
          <a:ln>
            <a:noFill/>
          </a:ln>
        </p:spPr>
        <p:txBody>
          <a:bodyPr/>
          <a:p/>
        </p:txBody>
      </p:sp>
      <p:sp>
        <p:nvSpPr>
          <p:cNvPr id="108" name="淘宝-想搞设计PPT(倒卖必究)-108"/>
          <p:cNvSpPr>
            <a:spLocks noChangeAspect="1"/>
          </p:cNvSpPr>
          <p:nvPr/>
        </p:nvSpPr>
        <p:spPr bwMode="auto">
          <a:xfrm>
            <a:off x="8031158" y="3340644"/>
            <a:ext cx="609685" cy="608513"/>
          </a:xfrm>
          <a:custGeom>
            <a:avLst/>
            <a:gdLst>
              <a:gd name="connsiteX0" fmla="*/ 312860 w 607729"/>
              <a:gd name="connsiteY0" fmla="*/ 3534 h 606561"/>
              <a:gd name="connsiteX1" fmla="*/ 603991 w 607729"/>
              <a:gd name="connsiteY1" fmla="*/ 294222 h 606561"/>
              <a:gd name="connsiteX2" fmla="*/ 603991 w 607729"/>
              <a:gd name="connsiteY2" fmla="*/ 312084 h 606561"/>
              <a:gd name="connsiteX3" fmla="*/ 312860 w 607729"/>
              <a:gd name="connsiteY3" fmla="*/ 602772 h 606561"/>
              <a:gd name="connsiteX4" fmla="*/ 312593 w 607729"/>
              <a:gd name="connsiteY4" fmla="*/ 602949 h 606561"/>
              <a:gd name="connsiteX5" fmla="*/ 294792 w 607729"/>
              <a:gd name="connsiteY5" fmla="*/ 602772 h 606561"/>
              <a:gd name="connsiteX6" fmla="*/ 295059 w 607729"/>
              <a:gd name="connsiteY6" fmla="*/ 584909 h 606561"/>
              <a:gd name="connsiteX7" fmla="*/ 577201 w 607729"/>
              <a:gd name="connsiteY7" fmla="*/ 303108 h 606561"/>
              <a:gd name="connsiteX8" fmla="*/ 295059 w 607729"/>
              <a:gd name="connsiteY8" fmla="*/ 21308 h 606561"/>
              <a:gd name="connsiteX9" fmla="*/ 295059 w 607729"/>
              <a:gd name="connsiteY9" fmla="*/ 3800 h 606561"/>
              <a:gd name="connsiteX10" fmla="*/ 312860 w 607729"/>
              <a:gd name="connsiteY10" fmla="*/ 3534 h 606561"/>
              <a:gd name="connsiteX11" fmla="*/ 21707 w 607729"/>
              <a:gd name="connsiteY11" fmla="*/ 3534 h 606561"/>
              <a:gd name="connsiteX12" fmla="*/ 312838 w 607729"/>
              <a:gd name="connsiteY12" fmla="*/ 294222 h 606561"/>
              <a:gd name="connsiteX13" fmla="*/ 312838 w 607729"/>
              <a:gd name="connsiteY13" fmla="*/ 312084 h 606561"/>
              <a:gd name="connsiteX14" fmla="*/ 21707 w 607729"/>
              <a:gd name="connsiteY14" fmla="*/ 602772 h 606561"/>
              <a:gd name="connsiteX15" fmla="*/ 21440 w 607729"/>
              <a:gd name="connsiteY15" fmla="*/ 602949 h 606561"/>
              <a:gd name="connsiteX16" fmla="*/ 3639 w 607729"/>
              <a:gd name="connsiteY16" fmla="*/ 602772 h 606561"/>
              <a:gd name="connsiteX17" fmla="*/ 3906 w 607729"/>
              <a:gd name="connsiteY17" fmla="*/ 584909 h 606561"/>
              <a:gd name="connsiteX18" fmla="*/ 286047 w 607729"/>
              <a:gd name="connsiteY18" fmla="*/ 303197 h 606561"/>
              <a:gd name="connsiteX19" fmla="*/ 3906 w 607729"/>
              <a:gd name="connsiteY19" fmla="*/ 21485 h 606561"/>
              <a:gd name="connsiteX20" fmla="*/ 3906 w 607729"/>
              <a:gd name="connsiteY20" fmla="*/ 3889 h 606561"/>
              <a:gd name="connsiteX21" fmla="*/ 21707 w 607729"/>
              <a:gd name="connsiteY21" fmla="*/ 3534 h 606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7729" h="606561">
                <a:moveTo>
                  <a:pt x="312860" y="3534"/>
                </a:moveTo>
                <a:lnTo>
                  <a:pt x="603991" y="294222"/>
                </a:lnTo>
                <a:cubicBezTo>
                  <a:pt x="608975" y="299109"/>
                  <a:pt x="608975" y="307107"/>
                  <a:pt x="603991" y="312084"/>
                </a:cubicBezTo>
                <a:lnTo>
                  <a:pt x="312860" y="602772"/>
                </a:lnTo>
                <a:lnTo>
                  <a:pt x="312593" y="602949"/>
                </a:lnTo>
                <a:cubicBezTo>
                  <a:pt x="307698" y="607926"/>
                  <a:pt x="299688" y="607659"/>
                  <a:pt x="294792" y="602772"/>
                </a:cubicBezTo>
                <a:cubicBezTo>
                  <a:pt x="289808" y="597795"/>
                  <a:pt x="289986" y="589708"/>
                  <a:pt x="295059" y="584909"/>
                </a:cubicBezTo>
                <a:lnTo>
                  <a:pt x="577201" y="303108"/>
                </a:lnTo>
                <a:lnTo>
                  <a:pt x="295059" y="21308"/>
                </a:lnTo>
                <a:cubicBezTo>
                  <a:pt x="290342" y="16420"/>
                  <a:pt x="290342" y="8688"/>
                  <a:pt x="295059" y="3800"/>
                </a:cubicBezTo>
                <a:cubicBezTo>
                  <a:pt x="299866" y="-1176"/>
                  <a:pt x="307787" y="-1265"/>
                  <a:pt x="312860" y="3534"/>
                </a:cubicBezTo>
                <a:close/>
                <a:moveTo>
                  <a:pt x="21707" y="3534"/>
                </a:moveTo>
                <a:lnTo>
                  <a:pt x="312838" y="294222"/>
                </a:lnTo>
                <a:cubicBezTo>
                  <a:pt x="317822" y="299109"/>
                  <a:pt x="317822" y="307107"/>
                  <a:pt x="312838" y="312084"/>
                </a:cubicBezTo>
                <a:lnTo>
                  <a:pt x="21707" y="602772"/>
                </a:lnTo>
                <a:lnTo>
                  <a:pt x="21440" y="602949"/>
                </a:lnTo>
                <a:cubicBezTo>
                  <a:pt x="16544" y="607926"/>
                  <a:pt x="8534" y="607659"/>
                  <a:pt x="3639" y="602772"/>
                </a:cubicBezTo>
                <a:cubicBezTo>
                  <a:pt x="-1345" y="597795"/>
                  <a:pt x="-1167" y="589708"/>
                  <a:pt x="3906" y="584909"/>
                </a:cubicBezTo>
                <a:lnTo>
                  <a:pt x="286047" y="303197"/>
                </a:lnTo>
                <a:lnTo>
                  <a:pt x="3906" y="21485"/>
                </a:lnTo>
                <a:cubicBezTo>
                  <a:pt x="-811" y="16509"/>
                  <a:pt x="-811" y="8866"/>
                  <a:pt x="3906" y="3889"/>
                </a:cubicBezTo>
                <a:cubicBezTo>
                  <a:pt x="8712" y="-1176"/>
                  <a:pt x="16811" y="-1265"/>
                  <a:pt x="21707" y="3534"/>
                </a:cubicBezTo>
                <a:close/>
              </a:path>
            </a:pathLst>
          </a:custGeom>
          <a:solidFill>
            <a:srgbClr val="0671D2"/>
          </a:solidFill>
          <a:ln>
            <a:noFill/>
          </a:ln>
        </p:spPr>
        <p:txBody>
          <a:bodyPr/>
          <a:p/>
        </p:txBody>
      </p: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A3D41228-FF6F-0A5F-BE3A-933DA7573BFC}"/>
              </a:ext>
            </a:extLst>
          </p:cNvPr>
          <p:cNvGrpSpPr/>
          <p:nvPr/>
        </p:nvGrpSpPr>
        <p:grpSpPr>
          <a:xfrm>
            <a:off x="307394" y="147389"/>
            <a:ext cx="11345635" cy="673349"/>
            <a:chOff x="307394" y="147389"/>
            <a:chExt cx="11345635" cy="673349"/>
          </a:xfrm>
        </p:grpSpPr>
        <p:sp>
          <p:nvSpPr>
            <p:cNvPr id="132" name="淘宝-想搞设计PPT(倒卖必究)-132">
              <a:extLst>
                <a:ext uri="{FF2B5EF4-FFF2-40B4-BE49-F238E27FC236}">
                  <a16:creationId xmlns:a16="http://schemas.microsoft.com/office/drawing/2014/main" id="{31416858-7C8F-E412-B7EF-D1636CE752F0}"/>
                </a:ext>
              </a:extLst>
            </p:cNvPr>
            <p:cNvSpPr/>
            <p:nvPr/>
          </p:nvSpPr>
          <p:spPr>
            <a:xfrm>
              <a:off x="307394" y="147389"/>
              <a:ext cx="594613" cy="594613"/>
            </a:xfrm>
            <a:prstGeom prst="ellipse">
              <a:avLst/>
            </a:prstGeom>
            <a:solidFill>
              <a:srgbClr val="A4C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淘宝-想搞设计PPT(倒卖必究)-133">
              <a:extLst>
                <a:ext uri="{FF2B5EF4-FFF2-40B4-BE49-F238E27FC236}">
                  <a16:creationId xmlns:a16="http://schemas.microsoft.com/office/drawing/2014/main" id="{1FD6192A-8ADF-1CAB-5F21-3F01EB0DBE7E}"/>
                </a:ext>
              </a:extLst>
            </p:cNvPr>
            <p:cNvSpPr txBox="1">
              <a:spLocks/>
            </p:cNvSpPr>
            <p:nvPr/>
          </p:nvSpPr>
          <p:spPr>
            <a:xfrm>
              <a:off x="902007" y="242680"/>
              <a:ext cx="7282912" cy="523220"/>
            </a:xfrm>
            <a:prstGeom prst="rect">
              <a:avLst/>
            </a:prstGeom>
          </p:spPr>
          <p:txBody>
            <a:bodyPr vert="horz" lIns="91440" tIns="45720" rIns="91440" bIns="0" rtlCol="0" anchor="b" anchorCtr="0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800" b="1" kern="1200" spc="100" baseline="0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  <a:cs typeface="+mn-cs"/>
                </a:defRPr>
              </a:lvl1pPr>
            </a:lstStyle>
            <a:p>
              <a:r>
                <a:rPr lang="zh-CN" altLang="en-US" dirty="0">
                  <a:solidFill/>
                </a:rPr>
                <a:t>单击此处输入标题</a:t>
              </a:r>
            </a:p>
          </p:txBody>
        </p:sp>
        <p:pic>
          <p:nvPicPr>
            <p:cNvPr id="139" name="Picture 138" descr="华中科技大学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88510" y="147389"/>
              <a:ext cx="1764519" cy="387563"/>
            </a:xfrm>
            <a:prstGeom prst="rect">
              <a:avLst/>
            </a:prstGeom>
          </p:spPr>
        </p:pic>
        <p:sp>
          <p:nvSpPr>
            <p:cNvPr id="135" name="淘宝-想搞设计PPT(倒卖必究)-135">
              <a:extLst>
                <a:ext uri="{FF2B5EF4-FFF2-40B4-BE49-F238E27FC236}">
                  <a16:creationId xmlns:a16="http://schemas.microsoft.com/office/drawing/2014/main" id="{DE259E3B-FB6E-54D8-A33F-1430C68329A0}"/>
                </a:ext>
              </a:extLst>
            </p:cNvPr>
            <p:cNvSpPr/>
            <p:nvPr/>
          </p:nvSpPr>
          <p:spPr>
            <a:xfrm>
              <a:off x="660400" y="814388"/>
              <a:ext cx="10858500" cy="6350"/>
            </a:xfrm>
            <a:custGeom>
              <a:avLst/>
              <a:gdLst>
                <a:gd name="connsiteX0" fmla="*/ 0 w 10858500"/>
                <a:gd name="connsiteY0" fmla="*/ 0 h 6350"/>
                <a:gd name="connsiteX1" fmla="*/ 10858500 w 10858500"/>
                <a:gd name="connsiteY1" fmla="*/ 0 h 6350"/>
                <a:gd name="connsiteX2" fmla="*/ 10858500 w 10858500"/>
                <a:gd name="connsiteY2" fmla="*/ 6350 h 6350"/>
                <a:gd name="connsiteX3" fmla="*/ 0 w 10858500"/>
                <a:gd name="connsiteY3" fmla="*/ 6350 h 6350"/>
                <a:gd name="connsiteX4" fmla="*/ 0 w 10858500"/>
                <a:gd name="connsiteY4" fmla="*/ 0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58500" h="6350">
                  <a:moveTo>
                    <a:pt x="0" y="0"/>
                  </a:moveTo>
                  <a:lnTo>
                    <a:pt x="10858500" y="0"/>
                  </a:lnTo>
                  <a:lnTo>
                    <a:pt x="10858500" y="6350"/>
                  </a:lnTo>
                  <a:lnTo>
                    <a:pt x="0" y="6350"/>
                  </a:lnTo>
                  <a:lnTo>
                    <a:pt x="0" y="0"/>
                  </a:lnTo>
                </a:path>
              </a:pathLst>
            </a:custGeom>
            <a:solidFill>
              <a:srgbClr val="0671D2"/>
            </a:solidFill>
            <a:ln w="127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6" name="淘宝-想搞设计PPT(倒卖必究)-136">
            <a:extLst>
              <a:ext uri="{FF2B5EF4-FFF2-40B4-BE49-F238E27FC236}">
                <a16:creationId xmlns:a16="http://schemas.microsoft.com/office/drawing/2014/main" id="{1B766B54-B669-7A10-53F3-4A173B0BB991}"/>
              </a:ext>
            </a:extLst>
          </p:cNvPr>
          <p:cNvSpPr txBox="1"/>
          <p:nvPr/>
        </p:nvSpPr>
        <p:spPr>
          <a:xfrm>
            <a:off x="9057447" y="6583649"/>
            <a:ext cx="25955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000" spc="3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Minzu</a:t>
            </a:r>
            <a:r>
              <a:rPr lang="en-US" altLang="zh-CN" sz="1000" spc="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University of China</a:t>
            </a:r>
            <a:endParaRPr lang="zh-CN" altLang="en-US" sz="1000" spc="3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7" name="淘宝-想搞设计PPT(倒卖必究)-137">
            <a:extLst>
              <a:ext uri="{FF2B5EF4-FFF2-40B4-BE49-F238E27FC236}">
                <a16:creationId xmlns:a16="http://schemas.microsoft.com/office/drawing/2014/main" id="{F203FB46-5F54-FACE-83DB-9DA9D9EE5B97}"/>
              </a:ext>
            </a:extLst>
          </p:cNvPr>
          <p:cNvSpPr txBox="1">
            <a:spLocks/>
          </p:cNvSpPr>
          <p:nvPr/>
        </p:nvSpPr>
        <p:spPr>
          <a:xfrm>
            <a:off x="8879028" y="652419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accent5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AA9096-2E4D-442F-BCF0-AA35F007B576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138" name="淘宝-想搞设计PPT(倒卖必究)-138">
            <a:extLst>
              <a:ext uri="{FF2B5EF4-FFF2-40B4-BE49-F238E27FC236}">
                <a16:creationId xmlns:a16="http://schemas.microsoft.com/office/drawing/2014/main" id="{D2F17C7A-A21E-97B8-FE77-C85137F05056}"/>
              </a:ext>
            </a:extLst>
          </p:cNvPr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045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4A1B1-A65C-3E7E-60AD-26B4290FC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666f33a421c73f083051a94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04314" y="-547802"/>
            <a:ext cx="12245005" cy="7655677"/>
          </a:xfrm>
          <a:prstGeom prst="rect">
            <a:avLst/>
          </a:prstGeom>
        </p:spPr>
      </p:pic>
      <p:grpSp>
        <p:nvGrpSpPr>
          <p:cNvPr id="56" name="组合 55">
            <a:extLst>
              <a:ext uri="{FF2B5EF4-FFF2-40B4-BE49-F238E27FC236}">
                <a16:creationId xmlns:a16="http://schemas.microsoft.com/office/drawing/2014/main" id="{4B15FB52-1ECB-564D-8328-0B42D570666B}"/>
              </a:ext>
            </a:extLst>
          </p:cNvPr>
          <p:cNvGrpSpPr/>
          <p:nvPr/>
        </p:nvGrpSpPr>
        <p:grpSpPr>
          <a:xfrm>
            <a:off x="4051192" y="-1042074"/>
            <a:ext cx="10978998" cy="9954885"/>
            <a:chOff x="2088900" y="-764424"/>
            <a:chExt cx="10519456" cy="9538209"/>
          </a:xfrm>
        </p:grpSpPr>
        <p:sp>
          <p:nvSpPr>
            <p:cNvPr id="23" name="淘宝-想搞设计PPT(倒卖必究)-23">
              <a:extLst>
                <a:ext uri="{FF2B5EF4-FFF2-40B4-BE49-F238E27FC236}">
                  <a16:creationId xmlns:a16="http://schemas.microsoft.com/office/drawing/2014/main" id="{7A5A4427-9ADD-82E3-F217-272E6E6D7F72}"/>
                </a:ext>
              </a:extLst>
            </p:cNvPr>
            <p:cNvSpPr/>
            <p:nvPr/>
          </p:nvSpPr>
          <p:spPr>
            <a:xfrm>
              <a:off x="2660389" y="-527410"/>
              <a:ext cx="1669384" cy="9277350"/>
            </a:xfrm>
            <a:custGeom>
              <a:avLst/>
              <a:gdLst>
                <a:gd name="connsiteX0" fmla="*/ 1071 w 2262566"/>
                <a:gd name="connsiteY0" fmla="*/ 0 h 9144000"/>
                <a:gd name="connsiteX1" fmla="*/ 363021 w 2262566"/>
                <a:gd name="connsiteY1" fmla="*/ 2514600 h 9144000"/>
                <a:gd name="connsiteX2" fmla="*/ 2229921 w 2262566"/>
                <a:gd name="connsiteY2" fmla="*/ 4610100 h 9144000"/>
                <a:gd name="connsiteX3" fmla="*/ 1563171 w 2262566"/>
                <a:gd name="connsiteY3" fmla="*/ 9144000 h 9144000"/>
                <a:gd name="connsiteX0" fmla="*/ 608 w 2262103"/>
                <a:gd name="connsiteY0" fmla="*/ 0 h 9144000"/>
                <a:gd name="connsiteX1" fmla="*/ 381608 w 2262103"/>
                <a:gd name="connsiteY1" fmla="*/ 1905000 h 9144000"/>
                <a:gd name="connsiteX2" fmla="*/ 2229458 w 2262103"/>
                <a:gd name="connsiteY2" fmla="*/ 4610100 h 9144000"/>
                <a:gd name="connsiteX3" fmla="*/ 1562708 w 2262103"/>
                <a:gd name="connsiteY3" fmla="*/ 9144000 h 9144000"/>
                <a:gd name="connsiteX0" fmla="*/ 10661 w 2272156"/>
                <a:gd name="connsiteY0" fmla="*/ 0 h 9144000"/>
                <a:gd name="connsiteX1" fmla="*/ 296411 w 2272156"/>
                <a:gd name="connsiteY1" fmla="*/ 1962150 h 9144000"/>
                <a:gd name="connsiteX2" fmla="*/ 2239511 w 2272156"/>
                <a:gd name="connsiteY2" fmla="*/ 4610100 h 9144000"/>
                <a:gd name="connsiteX3" fmla="*/ 1572761 w 2272156"/>
                <a:gd name="connsiteY3" fmla="*/ 9144000 h 9144000"/>
                <a:gd name="connsiteX0" fmla="*/ 35 w 2261530"/>
                <a:gd name="connsiteY0" fmla="*/ 0 h 9144000"/>
                <a:gd name="connsiteX1" fmla="*/ 857285 w 2261530"/>
                <a:gd name="connsiteY1" fmla="*/ 1962150 h 9144000"/>
                <a:gd name="connsiteX2" fmla="*/ 2228885 w 2261530"/>
                <a:gd name="connsiteY2" fmla="*/ 4610100 h 9144000"/>
                <a:gd name="connsiteX3" fmla="*/ 1562135 w 2261530"/>
                <a:gd name="connsiteY3" fmla="*/ 9144000 h 9144000"/>
                <a:gd name="connsiteX0" fmla="*/ 318 w 1728413"/>
                <a:gd name="connsiteY0" fmla="*/ 0 h 9277350"/>
                <a:gd name="connsiteX1" fmla="*/ 324168 w 1728413"/>
                <a:gd name="connsiteY1" fmla="*/ 2095500 h 9277350"/>
                <a:gd name="connsiteX2" fmla="*/ 1695768 w 1728413"/>
                <a:gd name="connsiteY2" fmla="*/ 4743450 h 9277350"/>
                <a:gd name="connsiteX3" fmla="*/ 1029018 w 1728413"/>
                <a:gd name="connsiteY3" fmla="*/ 9277350 h 9277350"/>
                <a:gd name="connsiteX0" fmla="*/ 3233 w 1731328"/>
                <a:gd name="connsiteY0" fmla="*/ 0 h 9277350"/>
                <a:gd name="connsiteX1" fmla="*/ 250883 w 1731328"/>
                <a:gd name="connsiteY1" fmla="*/ 2438400 h 9277350"/>
                <a:gd name="connsiteX2" fmla="*/ 1698683 w 1731328"/>
                <a:gd name="connsiteY2" fmla="*/ 4743450 h 9277350"/>
                <a:gd name="connsiteX3" fmla="*/ 1031933 w 1731328"/>
                <a:gd name="connsiteY3" fmla="*/ 9277350 h 9277350"/>
                <a:gd name="connsiteX0" fmla="*/ 5305 w 1825599"/>
                <a:gd name="connsiteY0" fmla="*/ 0 h 9277350"/>
                <a:gd name="connsiteX1" fmla="*/ 252955 w 1825599"/>
                <a:gd name="connsiteY1" fmla="*/ 2438400 h 9277350"/>
                <a:gd name="connsiteX2" fmla="*/ 1796005 w 1825599"/>
                <a:gd name="connsiteY2" fmla="*/ 5010150 h 9277350"/>
                <a:gd name="connsiteX3" fmla="*/ 1034005 w 1825599"/>
                <a:gd name="connsiteY3" fmla="*/ 9277350 h 9277350"/>
                <a:gd name="connsiteX0" fmla="*/ 5305 w 1809222"/>
                <a:gd name="connsiteY0" fmla="*/ 0 h 9277350"/>
                <a:gd name="connsiteX1" fmla="*/ 252955 w 1809222"/>
                <a:gd name="connsiteY1" fmla="*/ 2438400 h 9277350"/>
                <a:gd name="connsiteX2" fmla="*/ 1796005 w 1809222"/>
                <a:gd name="connsiteY2" fmla="*/ 5010150 h 9277350"/>
                <a:gd name="connsiteX3" fmla="*/ 1034005 w 1809222"/>
                <a:gd name="connsiteY3" fmla="*/ 9277350 h 9277350"/>
                <a:gd name="connsiteX0" fmla="*/ 2594 w 1675488"/>
                <a:gd name="connsiteY0" fmla="*/ 0 h 9277350"/>
                <a:gd name="connsiteX1" fmla="*/ 250244 w 1675488"/>
                <a:gd name="connsiteY1" fmla="*/ 2438400 h 9277350"/>
                <a:gd name="connsiteX2" fmla="*/ 1659944 w 1675488"/>
                <a:gd name="connsiteY2" fmla="*/ 5029200 h 9277350"/>
                <a:gd name="connsiteX3" fmla="*/ 1031294 w 1675488"/>
                <a:gd name="connsiteY3" fmla="*/ 9277350 h 9277350"/>
                <a:gd name="connsiteX0" fmla="*/ 2594 w 1669384"/>
                <a:gd name="connsiteY0" fmla="*/ 0 h 9277350"/>
                <a:gd name="connsiteX1" fmla="*/ 250244 w 1669384"/>
                <a:gd name="connsiteY1" fmla="*/ 2438400 h 9277350"/>
                <a:gd name="connsiteX2" fmla="*/ 1659944 w 1669384"/>
                <a:gd name="connsiteY2" fmla="*/ 5029200 h 9277350"/>
                <a:gd name="connsiteX3" fmla="*/ 878894 w 1669384"/>
                <a:gd name="connsiteY3" fmla="*/ 9277350 h 927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384" h="9277350">
                  <a:moveTo>
                    <a:pt x="2594" y="0"/>
                  </a:moveTo>
                  <a:cubicBezTo>
                    <a:pt x="-2169" y="873125"/>
                    <a:pt x="-25981" y="1600200"/>
                    <a:pt x="250244" y="2438400"/>
                  </a:cubicBezTo>
                  <a:cubicBezTo>
                    <a:pt x="526469" y="3276600"/>
                    <a:pt x="1555169" y="3889375"/>
                    <a:pt x="1659944" y="5029200"/>
                  </a:cubicBezTo>
                  <a:cubicBezTo>
                    <a:pt x="1764719" y="6169025"/>
                    <a:pt x="964619" y="8597900"/>
                    <a:pt x="878894" y="9277350"/>
                  </a:cubicBezTo>
                </a:path>
              </a:pathLst>
            </a:custGeom>
            <a:noFill/>
            <a:ln w="381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淘宝-想搞设计PPT(倒卖必究)-25">
              <a:extLst>
                <a:ext uri="{FF2B5EF4-FFF2-40B4-BE49-F238E27FC236}">
                  <a16:creationId xmlns:a16="http://schemas.microsoft.com/office/drawing/2014/main" id="{CAFC016F-4675-41E0-8B16-FD8CD37261B4}"/>
                </a:ext>
              </a:extLst>
            </p:cNvPr>
            <p:cNvSpPr/>
            <p:nvPr/>
          </p:nvSpPr>
          <p:spPr>
            <a:xfrm>
              <a:off x="2088900" y="-528450"/>
              <a:ext cx="2050376" cy="9302235"/>
            </a:xfrm>
            <a:custGeom>
              <a:avLst/>
              <a:gdLst>
                <a:gd name="connsiteX0" fmla="*/ 383588 w 2050376"/>
                <a:gd name="connsiteY0" fmla="*/ 2078 h 9302235"/>
                <a:gd name="connsiteX1" fmla="*/ 383439 w 2050376"/>
                <a:gd name="connsiteY1" fmla="*/ 28342 h 9302235"/>
                <a:gd name="connsiteX2" fmla="*/ 383281 w 2050376"/>
                <a:gd name="connsiteY2" fmla="*/ 54467 h 9302235"/>
                <a:gd name="connsiteX3" fmla="*/ 383115 w 2050376"/>
                <a:gd name="connsiteY3" fmla="*/ 80492 h 9302235"/>
                <a:gd name="connsiteX4" fmla="*/ 382944 w 2050376"/>
                <a:gd name="connsiteY4" fmla="*/ 106419 h 9302235"/>
                <a:gd name="connsiteX5" fmla="*/ 382769 w 2050376"/>
                <a:gd name="connsiteY5" fmla="*/ 132253 h 9302235"/>
                <a:gd name="connsiteX6" fmla="*/ 382592 w 2050376"/>
                <a:gd name="connsiteY6" fmla="*/ 157992 h 9302235"/>
                <a:gd name="connsiteX7" fmla="*/ 382416 w 2050376"/>
                <a:gd name="connsiteY7" fmla="*/ 183637 h 9302235"/>
                <a:gd name="connsiteX8" fmla="*/ 382241 w 2050376"/>
                <a:gd name="connsiteY8" fmla="*/ 209192 h 9302235"/>
                <a:gd name="connsiteX9" fmla="*/ 382071 w 2050376"/>
                <a:gd name="connsiteY9" fmla="*/ 234658 h 9302235"/>
                <a:gd name="connsiteX10" fmla="*/ 381906 w 2050376"/>
                <a:gd name="connsiteY10" fmla="*/ 260033 h 9302235"/>
                <a:gd name="connsiteX11" fmla="*/ 381749 w 2050376"/>
                <a:gd name="connsiteY11" fmla="*/ 285323 h 9302235"/>
                <a:gd name="connsiteX12" fmla="*/ 381602 w 2050376"/>
                <a:gd name="connsiteY12" fmla="*/ 310528 h 9302235"/>
                <a:gd name="connsiteX13" fmla="*/ 381466 w 2050376"/>
                <a:gd name="connsiteY13" fmla="*/ 335647 h 9302235"/>
                <a:gd name="connsiteX14" fmla="*/ 381344 w 2050376"/>
                <a:gd name="connsiteY14" fmla="*/ 360683 h 9302235"/>
                <a:gd name="connsiteX15" fmla="*/ 381238 w 2050376"/>
                <a:gd name="connsiteY15" fmla="*/ 385639 h 9302235"/>
                <a:gd name="connsiteX16" fmla="*/ 381148 w 2050376"/>
                <a:gd name="connsiteY16" fmla="*/ 410517 h 9302235"/>
                <a:gd name="connsiteX17" fmla="*/ 381078 w 2050376"/>
                <a:gd name="connsiteY17" fmla="*/ 435313 h 9302235"/>
                <a:gd name="connsiteX18" fmla="*/ 381028 w 2050376"/>
                <a:gd name="connsiteY18" fmla="*/ 460034 h 9302235"/>
                <a:gd name="connsiteX19" fmla="*/ 381002 w 2050376"/>
                <a:gd name="connsiteY19" fmla="*/ 484680 h 9302235"/>
                <a:gd name="connsiteX20" fmla="*/ 381000 w 2050376"/>
                <a:gd name="connsiteY20" fmla="*/ 509251 h 9302235"/>
                <a:gd name="connsiteX21" fmla="*/ 381025 w 2050376"/>
                <a:gd name="connsiteY21" fmla="*/ 533751 h 9302235"/>
                <a:gd name="connsiteX22" fmla="*/ 381078 w 2050376"/>
                <a:gd name="connsiteY22" fmla="*/ 558178 h 9302235"/>
                <a:gd name="connsiteX23" fmla="*/ 381162 w 2050376"/>
                <a:gd name="connsiteY23" fmla="*/ 582537 h 9302235"/>
                <a:gd name="connsiteX24" fmla="*/ 381277 w 2050376"/>
                <a:gd name="connsiteY24" fmla="*/ 606828 h 9302235"/>
                <a:gd name="connsiteX25" fmla="*/ 381427 w 2050376"/>
                <a:gd name="connsiteY25" fmla="*/ 631051 h 9302235"/>
                <a:gd name="connsiteX26" fmla="*/ 381613 w 2050376"/>
                <a:gd name="connsiteY26" fmla="*/ 655210 h 9302235"/>
                <a:gd name="connsiteX27" fmla="*/ 381836 w 2050376"/>
                <a:gd name="connsiteY27" fmla="*/ 679305 h 9302235"/>
                <a:gd name="connsiteX28" fmla="*/ 382099 w 2050376"/>
                <a:gd name="connsiteY28" fmla="*/ 703338 h 9302235"/>
                <a:gd name="connsiteX29" fmla="*/ 382403 w 2050376"/>
                <a:gd name="connsiteY29" fmla="*/ 727312 h 9302235"/>
                <a:gd name="connsiteX30" fmla="*/ 382751 w 2050376"/>
                <a:gd name="connsiteY30" fmla="*/ 751226 h 9302235"/>
                <a:gd name="connsiteX31" fmla="*/ 383143 w 2050376"/>
                <a:gd name="connsiteY31" fmla="*/ 775082 h 9302235"/>
                <a:gd name="connsiteX32" fmla="*/ 383582 w 2050376"/>
                <a:gd name="connsiteY32" fmla="*/ 798883 h 9302235"/>
                <a:gd name="connsiteX33" fmla="*/ 384070 w 2050376"/>
                <a:gd name="connsiteY33" fmla="*/ 822631 h 9302235"/>
                <a:gd name="connsiteX34" fmla="*/ 384608 w 2050376"/>
                <a:gd name="connsiteY34" fmla="*/ 846323 h 9302235"/>
                <a:gd name="connsiteX35" fmla="*/ 385199 w 2050376"/>
                <a:gd name="connsiteY35" fmla="*/ 869965 h 9302235"/>
                <a:gd name="connsiteX36" fmla="*/ 385844 w 2050376"/>
                <a:gd name="connsiteY36" fmla="*/ 893559 h 9302235"/>
                <a:gd name="connsiteX37" fmla="*/ 386544 w 2050376"/>
                <a:gd name="connsiteY37" fmla="*/ 917103 h 9302235"/>
                <a:gd name="connsiteX38" fmla="*/ 387302 w 2050376"/>
                <a:gd name="connsiteY38" fmla="*/ 940602 h 9302235"/>
                <a:gd name="connsiteX39" fmla="*/ 388120 w 2050376"/>
                <a:gd name="connsiteY39" fmla="*/ 964055 h 9302235"/>
                <a:gd name="connsiteX40" fmla="*/ 388999 w 2050376"/>
                <a:gd name="connsiteY40" fmla="*/ 987466 h 9302235"/>
                <a:gd name="connsiteX41" fmla="*/ 389941 w 2050376"/>
                <a:gd name="connsiteY41" fmla="*/ 1010835 h 9302235"/>
                <a:gd name="connsiteX42" fmla="*/ 390947 w 2050376"/>
                <a:gd name="connsiteY42" fmla="*/ 1034166 h 9302235"/>
                <a:gd name="connsiteX43" fmla="*/ 392020 w 2050376"/>
                <a:gd name="connsiteY43" fmla="*/ 1057455 h 9302235"/>
                <a:gd name="connsiteX44" fmla="*/ 393162 w 2050376"/>
                <a:gd name="connsiteY44" fmla="*/ 1080710 h 9302235"/>
                <a:gd name="connsiteX45" fmla="*/ 394374 w 2050376"/>
                <a:gd name="connsiteY45" fmla="*/ 1103928 h 9302235"/>
                <a:gd name="connsiteX46" fmla="*/ 395657 w 2050376"/>
                <a:gd name="connsiteY46" fmla="*/ 1127113 h 9302235"/>
                <a:gd name="connsiteX47" fmla="*/ 397015 w 2050376"/>
                <a:gd name="connsiteY47" fmla="*/ 1150268 h 9302235"/>
                <a:gd name="connsiteX48" fmla="*/ 398447 w 2050376"/>
                <a:gd name="connsiteY48" fmla="*/ 1173392 h 9302235"/>
                <a:gd name="connsiteX49" fmla="*/ 399958 w 2050376"/>
                <a:gd name="connsiteY49" fmla="*/ 1196488 h 9302235"/>
                <a:gd name="connsiteX50" fmla="*/ 401547 w 2050376"/>
                <a:gd name="connsiteY50" fmla="*/ 1219558 h 9302235"/>
                <a:gd name="connsiteX51" fmla="*/ 403216 w 2050376"/>
                <a:gd name="connsiteY51" fmla="*/ 1242602 h 9302235"/>
                <a:gd name="connsiteX52" fmla="*/ 404969 w 2050376"/>
                <a:gd name="connsiteY52" fmla="*/ 1265623 h 9302235"/>
                <a:gd name="connsiteX53" fmla="*/ 406805 w 2050376"/>
                <a:gd name="connsiteY53" fmla="*/ 1288622 h 9302235"/>
                <a:gd name="connsiteX54" fmla="*/ 408728 w 2050376"/>
                <a:gd name="connsiteY54" fmla="*/ 1311603 h 9302235"/>
                <a:gd name="connsiteX55" fmla="*/ 410739 w 2050376"/>
                <a:gd name="connsiteY55" fmla="*/ 1334566 h 9302235"/>
                <a:gd name="connsiteX56" fmla="*/ 412839 w 2050376"/>
                <a:gd name="connsiteY56" fmla="*/ 1357511 h 9302235"/>
                <a:gd name="connsiteX57" fmla="*/ 415031 w 2050376"/>
                <a:gd name="connsiteY57" fmla="*/ 1380445 h 9302235"/>
                <a:gd name="connsiteX58" fmla="*/ 417315 w 2050376"/>
                <a:gd name="connsiteY58" fmla="*/ 1403363 h 9302235"/>
                <a:gd name="connsiteX59" fmla="*/ 419695 w 2050376"/>
                <a:gd name="connsiteY59" fmla="*/ 1426271 h 9302235"/>
                <a:gd name="connsiteX60" fmla="*/ 422172 w 2050376"/>
                <a:gd name="connsiteY60" fmla="*/ 1449172 h 9302235"/>
                <a:gd name="connsiteX61" fmla="*/ 424747 w 2050376"/>
                <a:gd name="connsiteY61" fmla="*/ 1472063 h 9302235"/>
                <a:gd name="connsiteX62" fmla="*/ 427422 w 2050376"/>
                <a:gd name="connsiteY62" fmla="*/ 1494950 h 9302235"/>
                <a:gd name="connsiteX63" fmla="*/ 430199 w 2050376"/>
                <a:gd name="connsiteY63" fmla="*/ 1517834 h 9302235"/>
                <a:gd name="connsiteX64" fmla="*/ 433080 w 2050376"/>
                <a:gd name="connsiteY64" fmla="*/ 1540714 h 9302235"/>
                <a:gd name="connsiteX65" fmla="*/ 436067 w 2050376"/>
                <a:gd name="connsiteY65" fmla="*/ 1563598 h 9302235"/>
                <a:gd name="connsiteX66" fmla="*/ 439161 w 2050376"/>
                <a:gd name="connsiteY66" fmla="*/ 1586481 h 9302235"/>
                <a:gd name="connsiteX67" fmla="*/ 442365 w 2050376"/>
                <a:gd name="connsiteY67" fmla="*/ 1609368 h 9302235"/>
                <a:gd name="connsiteX68" fmla="*/ 445680 w 2050376"/>
                <a:gd name="connsiteY68" fmla="*/ 1632263 h 9302235"/>
                <a:gd name="connsiteX69" fmla="*/ 449107 w 2050376"/>
                <a:gd name="connsiteY69" fmla="*/ 1655164 h 9302235"/>
                <a:gd name="connsiteX70" fmla="*/ 452649 w 2050376"/>
                <a:gd name="connsiteY70" fmla="*/ 1678073 h 9302235"/>
                <a:gd name="connsiteX71" fmla="*/ 456307 w 2050376"/>
                <a:gd name="connsiteY71" fmla="*/ 1700996 h 9302235"/>
                <a:gd name="connsiteX72" fmla="*/ 460084 w 2050376"/>
                <a:gd name="connsiteY72" fmla="*/ 1723930 h 9302235"/>
                <a:gd name="connsiteX73" fmla="*/ 463981 w 2050376"/>
                <a:gd name="connsiteY73" fmla="*/ 1746881 h 9302235"/>
                <a:gd name="connsiteX74" fmla="*/ 468000 w 2050376"/>
                <a:gd name="connsiteY74" fmla="*/ 1769848 h 9302235"/>
                <a:gd name="connsiteX75" fmla="*/ 472143 w 2050376"/>
                <a:gd name="connsiteY75" fmla="*/ 1792835 h 9302235"/>
                <a:gd name="connsiteX76" fmla="*/ 476412 w 2050376"/>
                <a:gd name="connsiteY76" fmla="*/ 1815843 h 9302235"/>
                <a:gd name="connsiteX77" fmla="*/ 480807 w 2050376"/>
                <a:gd name="connsiteY77" fmla="*/ 1838872 h 9302235"/>
                <a:gd name="connsiteX78" fmla="*/ 485333 w 2050376"/>
                <a:gd name="connsiteY78" fmla="*/ 1861927 h 9302235"/>
                <a:gd name="connsiteX79" fmla="*/ 489990 w 2050376"/>
                <a:gd name="connsiteY79" fmla="*/ 1885008 h 9302235"/>
                <a:gd name="connsiteX80" fmla="*/ 494780 w 2050376"/>
                <a:gd name="connsiteY80" fmla="*/ 1908119 h 9302235"/>
                <a:gd name="connsiteX81" fmla="*/ 499705 w 2050376"/>
                <a:gd name="connsiteY81" fmla="*/ 1931260 h 9302235"/>
                <a:gd name="connsiteX82" fmla="*/ 504767 w 2050376"/>
                <a:gd name="connsiteY82" fmla="*/ 1954433 h 9302235"/>
                <a:gd name="connsiteX83" fmla="*/ 509967 w 2050376"/>
                <a:gd name="connsiteY83" fmla="*/ 1977639 h 9302235"/>
                <a:gd name="connsiteX84" fmla="*/ 515309 w 2050376"/>
                <a:gd name="connsiteY84" fmla="*/ 2000884 h 9302235"/>
                <a:gd name="connsiteX85" fmla="*/ 520793 w 2050376"/>
                <a:gd name="connsiteY85" fmla="*/ 2024166 h 9302235"/>
                <a:gd name="connsiteX86" fmla="*/ 526421 w 2050376"/>
                <a:gd name="connsiteY86" fmla="*/ 2047487 h 9302235"/>
                <a:gd name="connsiteX87" fmla="*/ 532197 w 2050376"/>
                <a:gd name="connsiteY87" fmla="*/ 2070853 h 9302235"/>
                <a:gd name="connsiteX88" fmla="*/ 538120 w 2050376"/>
                <a:gd name="connsiteY88" fmla="*/ 2094260 h 9302235"/>
                <a:gd name="connsiteX89" fmla="*/ 544194 w 2050376"/>
                <a:gd name="connsiteY89" fmla="*/ 2117715 h 9302235"/>
                <a:gd name="connsiteX90" fmla="*/ 550421 w 2050376"/>
                <a:gd name="connsiteY90" fmla="*/ 2141218 h 9302235"/>
                <a:gd name="connsiteX91" fmla="*/ 556801 w 2050376"/>
                <a:gd name="connsiteY91" fmla="*/ 2164770 h 9302235"/>
                <a:gd name="connsiteX92" fmla="*/ 563338 w 2050376"/>
                <a:gd name="connsiteY92" fmla="*/ 2188374 h 9302235"/>
                <a:gd name="connsiteX93" fmla="*/ 570034 w 2050376"/>
                <a:gd name="connsiteY93" fmla="*/ 2212032 h 9302235"/>
                <a:gd name="connsiteX94" fmla="*/ 576889 w 2050376"/>
                <a:gd name="connsiteY94" fmla="*/ 2235745 h 9302235"/>
                <a:gd name="connsiteX95" fmla="*/ 583907 w 2050376"/>
                <a:gd name="connsiteY95" fmla="*/ 2259516 h 9302235"/>
                <a:gd name="connsiteX96" fmla="*/ 591089 w 2050376"/>
                <a:gd name="connsiteY96" fmla="*/ 2283346 h 9302235"/>
                <a:gd name="connsiteX97" fmla="*/ 598437 w 2050376"/>
                <a:gd name="connsiteY97" fmla="*/ 2307238 h 9302235"/>
                <a:gd name="connsiteX98" fmla="*/ 605954 w 2050376"/>
                <a:gd name="connsiteY98" fmla="*/ 2331193 h 9302235"/>
                <a:gd name="connsiteX99" fmla="*/ 621670 w 2050376"/>
                <a:gd name="connsiteY99" fmla="*/ 2379815 h 9302235"/>
                <a:gd name="connsiteX100" fmla="*/ 628557 w 2050376"/>
                <a:gd name="connsiteY100" fmla="*/ 2400177 h 9302235"/>
                <a:gd name="connsiteX101" fmla="*/ 636396 w 2050376"/>
                <a:gd name="connsiteY101" fmla="*/ 2422104 h 9302235"/>
                <a:gd name="connsiteX102" fmla="*/ 644647 w 2050376"/>
                <a:gd name="connsiteY102" fmla="*/ 2444003 h 9302235"/>
                <a:gd name="connsiteX103" fmla="*/ 653307 w 2050376"/>
                <a:gd name="connsiteY103" fmla="*/ 2465884 h 9302235"/>
                <a:gd name="connsiteX104" fmla="*/ 662368 w 2050376"/>
                <a:gd name="connsiteY104" fmla="*/ 2487747 h 9302235"/>
                <a:gd name="connsiteX105" fmla="*/ 671825 w 2050376"/>
                <a:gd name="connsiteY105" fmla="*/ 2509599 h 9302235"/>
                <a:gd name="connsiteX106" fmla="*/ 681675 w 2050376"/>
                <a:gd name="connsiteY106" fmla="*/ 2531445 h 9302235"/>
                <a:gd name="connsiteX107" fmla="*/ 691908 w 2050376"/>
                <a:gd name="connsiteY107" fmla="*/ 2553284 h 9302235"/>
                <a:gd name="connsiteX108" fmla="*/ 702521 w 2050376"/>
                <a:gd name="connsiteY108" fmla="*/ 2575126 h 9302235"/>
                <a:gd name="connsiteX109" fmla="*/ 713505 w 2050376"/>
                <a:gd name="connsiteY109" fmla="*/ 2596970 h 9302235"/>
                <a:gd name="connsiteX110" fmla="*/ 724856 w 2050376"/>
                <a:gd name="connsiteY110" fmla="*/ 2618822 h 9302235"/>
                <a:gd name="connsiteX111" fmla="*/ 736564 w 2050376"/>
                <a:gd name="connsiteY111" fmla="*/ 2640681 h 9302235"/>
                <a:gd name="connsiteX112" fmla="*/ 748625 w 2050376"/>
                <a:gd name="connsiteY112" fmla="*/ 2662554 h 9302235"/>
                <a:gd name="connsiteX113" fmla="*/ 761029 w 2050376"/>
                <a:gd name="connsiteY113" fmla="*/ 2684440 h 9302235"/>
                <a:gd name="connsiteX114" fmla="*/ 773771 w 2050376"/>
                <a:gd name="connsiteY114" fmla="*/ 2706345 h 9302235"/>
                <a:gd name="connsiteX115" fmla="*/ 786840 w 2050376"/>
                <a:gd name="connsiteY115" fmla="*/ 2728269 h 9302235"/>
                <a:gd name="connsiteX116" fmla="*/ 800231 w 2050376"/>
                <a:gd name="connsiteY116" fmla="*/ 2750218 h 9302235"/>
                <a:gd name="connsiteX117" fmla="*/ 813934 w 2050376"/>
                <a:gd name="connsiteY117" fmla="*/ 2772191 h 9302235"/>
                <a:gd name="connsiteX118" fmla="*/ 827940 w 2050376"/>
                <a:gd name="connsiteY118" fmla="*/ 2794191 h 9302235"/>
                <a:gd name="connsiteX119" fmla="*/ 842243 w 2050376"/>
                <a:gd name="connsiteY119" fmla="*/ 2816223 h 9302235"/>
                <a:gd name="connsiteX120" fmla="*/ 856833 w 2050376"/>
                <a:gd name="connsiteY120" fmla="*/ 2838288 h 9302235"/>
                <a:gd name="connsiteX121" fmla="*/ 871699 w 2050376"/>
                <a:gd name="connsiteY121" fmla="*/ 2860388 h 9302235"/>
                <a:gd name="connsiteX122" fmla="*/ 886835 w 2050376"/>
                <a:gd name="connsiteY122" fmla="*/ 2882527 h 9302235"/>
                <a:gd name="connsiteX123" fmla="*/ 902231 w 2050376"/>
                <a:gd name="connsiteY123" fmla="*/ 2904707 h 9302235"/>
                <a:gd name="connsiteX124" fmla="*/ 917876 w 2050376"/>
                <a:gd name="connsiteY124" fmla="*/ 2926931 h 9302235"/>
                <a:gd name="connsiteX125" fmla="*/ 933764 w 2050376"/>
                <a:gd name="connsiteY125" fmla="*/ 2949202 h 9302235"/>
                <a:gd name="connsiteX126" fmla="*/ 949882 w 2050376"/>
                <a:gd name="connsiteY126" fmla="*/ 2971523 h 9302235"/>
                <a:gd name="connsiteX127" fmla="*/ 966222 w 2050376"/>
                <a:gd name="connsiteY127" fmla="*/ 2993895 h 9302235"/>
                <a:gd name="connsiteX128" fmla="*/ 982775 w 2050376"/>
                <a:gd name="connsiteY128" fmla="*/ 3016325 h 9302235"/>
                <a:gd name="connsiteX129" fmla="*/ 999530 w 2050376"/>
                <a:gd name="connsiteY129" fmla="*/ 3038813 h 9302235"/>
                <a:gd name="connsiteX130" fmla="*/ 1016478 w 2050376"/>
                <a:gd name="connsiteY130" fmla="*/ 3061363 h 9302235"/>
                <a:gd name="connsiteX131" fmla="*/ 1033609 w 2050376"/>
                <a:gd name="connsiteY131" fmla="*/ 3083980 h 9302235"/>
                <a:gd name="connsiteX132" fmla="*/ 1050912 w 2050376"/>
                <a:gd name="connsiteY132" fmla="*/ 3106664 h 9302235"/>
                <a:gd name="connsiteX133" fmla="*/ 1068378 w 2050376"/>
                <a:gd name="connsiteY133" fmla="*/ 3129422 h 9302235"/>
                <a:gd name="connsiteX134" fmla="*/ 1085997 w 2050376"/>
                <a:gd name="connsiteY134" fmla="*/ 3152256 h 9302235"/>
                <a:gd name="connsiteX135" fmla="*/ 1103759 w 2050376"/>
                <a:gd name="connsiteY135" fmla="*/ 3175170 h 9302235"/>
                <a:gd name="connsiteX136" fmla="*/ 1121653 w 2050376"/>
                <a:gd name="connsiteY136" fmla="*/ 3198167 h 9302235"/>
                <a:gd name="connsiteX137" fmla="*/ 1139670 w 2050376"/>
                <a:gd name="connsiteY137" fmla="*/ 3221251 h 9302235"/>
                <a:gd name="connsiteX138" fmla="*/ 1157799 w 2050376"/>
                <a:gd name="connsiteY138" fmla="*/ 3244429 h 9302235"/>
                <a:gd name="connsiteX139" fmla="*/ 1176029 w 2050376"/>
                <a:gd name="connsiteY139" fmla="*/ 3267699 h 9302235"/>
                <a:gd name="connsiteX140" fmla="*/ 1194351 w 2050376"/>
                <a:gd name="connsiteY140" fmla="*/ 3291070 h 9302235"/>
                <a:gd name="connsiteX141" fmla="*/ 1212755 w 2050376"/>
                <a:gd name="connsiteY141" fmla="*/ 3314546 h 9302235"/>
                <a:gd name="connsiteX142" fmla="*/ 1231230 w 2050376"/>
                <a:gd name="connsiteY142" fmla="*/ 3338128 h 9302235"/>
                <a:gd name="connsiteX143" fmla="*/ 1249765 w 2050376"/>
                <a:gd name="connsiteY143" fmla="*/ 3361823 h 9302235"/>
                <a:gd name="connsiteX144" fmla="*/ 1268350 w 2050376"/>
                <a:gd name="connsiteY144" fmla="*/ 3385634 h 9302235"/>
                <a:gd name="connsiteX145" fmla="*/ 1286974 w 2050376"/>
                <a:gd name="connsiteY145" fmla="*/ 3409566 h 9302235"/>
                <a:gd name="connsiteX146" fmla="*/ 1305629 w 2050376"/>
                <a:gd name="connsiteY146" fmla="*/ 3433626 h 9302235"/>
                <a:gd name="connsiteX147" fmla="*/ 1324300 w 2050376"/>
                <a:gd name="connsiteY147" fmla="*/ 3457813 h 9302235"/>
                <a:gd name="connsiteX148" fmla="*/ 1342980 w 2050376"/>
                <a:gd name="connsiteY148" fmla="*/ 3482136 h 9302235"/>
                <a:gd name="connsiteX149" fmla="*/ 1361659 w 2050376"/>
                <a:gd name="connsiteY149" fmla="*/ 3506600 h 9302235"/>
                <a:gd name="connsiteX150" fmla="*/ 1380322 w 2050376"/>
                <a:gd name="connsiteY150" fmla="*/ 3531206 h 9302235"/>
                <a:gd name="connsiteX151" fmla="*/ 1398964 w 2050376"/>
                <a:gd name="connsiteY151" fmla="*/ 3555963 h 9302235"/>
                <a:gd name="connsiteX152" fmla="*/ 1417570 w 2050376"/>
                <a:gd name="connsiteY152" fmla="*/ 3580875 h 9302235"/>
                <a:gd name="connsiteX153" fmla="*/ 1436131 w 2050376"/>
                <a:gd name="connsiteY153" fmla="*/ 3605944 h 9302235"/>
                <a:gd name="connsiteX154" fmla="*/ 1454635 w 2050376"/>
                <a:gd name="connsiteY154" fmla="*/ 3631178 h 9302235"/>
                <a:gd name="connsiteX155" fmla="*/ 1473072 w 2050376"/>
                <a:gd name="connsiteY155" fmla="*/ 3656581 h 9302235"/>
                <a:gd name="connsiteX156" fmla="*/ 1491431 w 2050376"/>
                <a:gd name="connsiteY156" fmla="*/ 3682157 h 9302235"/>
                <a:gd name="connsiteX157" fmla="*/ 1509702 w 2050376"/>
                <a:gd name="connsiteY157" fmla="*/ 3707915 h 9302235"/>
                <a:gd name="connsiteX158" fmla="*/ 1527872 w 2050376"/>
                <a:gd name="connsiteY158" fmla="*/ 3733855 h 9302235"/>
                <a:gd name="connsiteX159" fmla="*/ 1545931 w 2050376"/>
                <a:gd name="connsiteY159" fmla="*/ 3759985 h 9302235"/>
                <a:gd name="connsiteX160" fmla="*/ 1563868 w 2050376"/>
                <a:gd name="connsiteY160" fmla="*/ 3786311 h 9302235"/>
                <a:gd name="connsiteX161" fmla="*/ 1581670 w 2050376"/>
                <a:gd name="connsiteY161" fmla="*/ 3812835 h 9302235"/>
                <a:gd name="connsiteX162" fmla="*/ 1599330 w 2050376"/>
                <a:gd name="connsiteY162" fmla="*/ 3839567 h 9302235"/>
                <a:gd name="connsiteX163" fmla="*/ 1616831 w 2050376"/>
                <a:gd name="connsiteY163" fmla="*/ 3866508 h 9302235"/>
                <a:gd name="connsiteX164" fmla="*/ 1634164 w 2050376"/>
                <a:gd name="connsiteY164" fmla="*/ 3893663 h 9302235"/>
                <a:gd name="connsiteX165" fmla="*/ 1651319 w 2050376"/>
                <a:gd name="connsiteY165" fmla="*/ 3921041 h 9302235"/>
                <a:gd name="connsiteX166" fmla="*/ 1668283 w 2050376"/>
                <a:gd name="connsiteY166" fmla="*/ 3948644 h 9302235"/>
                <a:gd name="connsiteX167" fmla="*/ 1685043 w 2050376"/>
                <a:gd name="connsiteY167" fmla="*/ 3976477 h 9302235"/>
                <a:gd name="connsiteX168" fmla="*/ 1701589 w 2050376"/>
                <a:gd name="connsiteY168" fmla="*/ 4004547 h 9302235"/>
                <a:gd name="connsiteX169" fmla="*/ 1717909 w 2050376"/>
                <a:gd name="connsiteY169" fmla="*/ 4032858 h 9302235"/>
                <a:gd name="connsiteX170" fmla="*/ 1733990 w 2050376"/>
                <a:gd name="connsiteY170" fmla="*/ 4061417 h 9302235"/>
                <a:gd name="connsiteX171" fmla="*/ 1749819 w 2050376"/>
                <a:gd name="connsiteY171" fmla="*/ 4090223 h 9302235"/>
                <a:gd name="connsiteX172" fmla="*/ 1765386 w 2050376"/>
                <a:gd name="connsiteY172" fmla="*/ 4119287 h 9302235"/>
                <a:gd name="connsiteX173" fmla="*/ 1780678 w 2050376"/>
                <a:gd name="connsiteY173" fmla="*/ 4148611 h 9302235"/>
                <a:gd name="connsiteX174" fmla="*/ 1795683 w 2050376"/>
                <a:gd name="connsiteY174" fmla="*/ 4178201 h 9302235"/>
                <a:gd name="connsiteX175" fmla="*/ 1810388 w 2050376"/>
                <a:gd name="connsiteY175" fmla="*/ 4208062 h 9302235"/>
                <a:gd name="connsiteX176" fmla="*/ 1824779 w 2050376"/>
                <a:gd name="connsiteY176" fmla="*/ 4238194 h 9302235"/>
                <a:gd name="connsiteX177" fmla="*/ 1838845 w 2050376"/>
                <a:gd name="connsiteY177" fmla="*/ 4268604 h 9302235"/>
                <a:gd name="connsiteX178" fmla="*/ 1852575 w 2050376"/>
                <a:gd name="connsiteY178" fmla="*/ 4299298 h 9302235"/>
                <a:gd name="connsiteX179" fmla="*/ 1865953 w 2050376"/>
                <a:gd name="connsiteY179" fmla="*/ 4330278 h 9302235"/>
                <a:gd name="connsiteX180" fmla="*/ 1878967 w 2050376"/>
                <a:gd name="connsiteY180" fmla="*/ 4361547 h 9302235"/>
                <a:gd name="connsiteX181" fmla="*/ 1891605 w 2050376"/>
                <a:gd name="connsiteY181" fmla="*/ 4393110 h 9302235"/>
                <a:gd name="connsiteX182" fmla="*/ 1903855 w 2050376"/>
                <a:gd name="connsiteY182" fmla="*/ 4424970 h 9302235"/>
                <a:gd name="connsiteX183" fmla="*/ 1915704 w 2050376"/>
                <a:gd name="connsiteY183" fmla="*/ 4457132 h 9302235"/>
                <a:gd name="connsiteX184" fmla="*/ 1927135 w 2050376"/>
                <a:gd name="connsiteY184" fmla="*/ 4489594 h 9302235"/>
                <a:gd name="connsiteX185" fmla="*/ 1938142 w 2050376"/>
                <a:gd name="connsiteY185" fmla="*/ 4522366 h 9302235"/>
                <a:gd name="connsiteX186" fmla="*/ 1948705 w 2050376"/>
                <a:gd name="connsiteY186" fmla="*/ 4555443 h 9302235"/>
                <a:gd name="connsiteX187" fmla="*/ 1958818 w 2050376"/>
                <a:gd name="connsiteY187" fmla="*/ 4588835 h 9302235"/>
                <a:gd name="connsiteX188" fmla="*/ 1968463 w 2050376"/>
                <a:gd name="connsiteY188" fmla="*/ 4622536 h 9302235"/>
                <a:gd name="connsiteX189" fmla="*/ 1977630 w 2050376"/>
                <a:gd name="connsiteY189" fmla="*/ 4656555 h 9302235"/>
                <a:gd name="connsiteX190" fmla="*/ 1986306 w 2050376"/>
                <a:gd name="connsiteY190" fmla="*/ 4690889 h 9302235"/>
                <a:gd name="connsiteX191" fmla="*/ 1994479 w 2050376"/>
                <a:gd name="connsiteY191" fmla="*/ 4725546 h 9302235"/>
                <a:gd name="connsiteX192" fmla="*/ 2002134 w 2050376"/>
                <a:gd name="connsiteY192" fmla="*/ 4760520 h 9302235"/>
                <a:gd name="connsiteX193" fmla="*/ 2009263 w 2050376"/>
                <a:gd name="connsiteY193" fmla="*/ 4795818 h 9302235"/>
                <a:gd name="connsiteX194" fmla="*/ 2015851 w 2050376"/>
                <a:gd name="connsiteY194" fmla="*/ 4831436 h 9302235"/>
                <a:gd name="connsiteX195" fmla="*/ 2021887 w 2050376"/>
                <a:gd name="connsiteY195" fmla="*/ 4867380 h 9302235"/>
                <a:gd name="connsiteX196" fmla="*/ 2027360 w 2050376"/>
                <a:gd name="connsiteY196" fmla="*/ 4903647 h 9302235"/>
                <a:gd name="connsiteX197" fmla="*/ 2032257 w 2050376"/>
                <a:gd name="connsiteY197" fmla="*/ 4940242 h 9302235"/>
                <a:gd name="connsiteX198" fmla="*/ 2040141 w 2050376"/>
                <a:gd name="connsiteY198" fmla="*/ 5012801 h 9302235"/>
                <a:gd name="connsiteX199" fmla="*/ 2043398 w 2050376"/>
                <a:gd name="connsiteY199" fmla="*/ 5052228 h 9302235"/>
                <a:gd name="connsiteX200" fmla="*/ 2045914 w 2050376"/>
                <a:gd name="connsiteY200" fmla="*/ 5090569 h 9302235"/>
                <a:gd name="connsiteX201" fmla="*/ 2047852 w 2050376"/>
                <a:gd name="connsiteY201" fmla="*/ 5129479 h 9302235"/>
                <a:gd name="connsiteX202" fmla="*/ 2049231 w 2050376"/>
                <a:gd name="connsiteY202" fmla="*/ 5168953 h 9302235"/>
                <a:gd name="connsiteX203" fmla="*/ 2050067 w 2050376"/>
                <a:gd name="connsiteY203" fmla="*/ 5208981 h 9302235"/>
                <a:gd name="connsiteX204" fmla="*/ 2050376 w 2050376"/>
                <a:gd name="connsiteY204" fmla="*/ 5249557 h 9302235"/>
                <a:gd name="connsiteX205" fmla="*/ 2050171 w 2050376"/>
                <a:gd name="connsiteY205" fmla="*/ 5290669 h 9302235"/>
                <a:gd name="connsiteX206" fmla="*/ 2049468 w 2050376"/>
                <a:gd name="connsiteY206" fmla="*/ 5332309 h 9302235"/>
                <a:gd name="connsiteX207" fmla="*/ 2048280 w 2050376"/>
                <a:gd name="connsiteY207" fmla="*/ 5374468 h 9302235"/>
                <a:gd name="connsiteX208" fmla="*/ 2046619 w 2050376"/>
                <a:gd name="connsiteY208" fmla="*/ 5417131 h 9302235"/>
                <a:gd name="connsiteX209" fmla="*/ 2044498 w 2050376"/>
                <a:gd name="connsiteY209" fmla="*/ 5460286 h 9302235"/>
                <a:gd name="connsiteX210" fmla="*/ 2041929 w 2050376"/>
                <a:gd name="connsiteY210" fmla="*/ 5503928 h 9302235"/>
                <a:gd name="connsiteX211" fmla="*/ 2038924 w 2050376"/>
                <a:gd name="connsiteY211" fmla="*/ 5548038 h 9302235"/>
                <a:gd name="connsiteX212" fmla="*/ 2035495 w 2050376"/>
                <a:gd name="connsiteY212" fmla="*/ 5592604 h 9302235"/>
                <a:gd name="connsiteX213" fmla="*/ 2031652 w 2050376"/>
                <a:gd name="connsiteY213" fmla="*/ 5637613 h 9302235"/>
                <a:gd name="connsiteX214" fmla="*/ 2027407 w 2050376"/>
                <a:gd name="connsiteY214" fmla="*/ 5683054 h 9302235"/>
                <a:gd name="connsiteX215" fmla="*/ 2022770 w 2050376"/>
                <a:gd name="connsiteY215" fmla="*/ 5728907 h 9302235"/>
                <a:gd name="connsiteX216" fmla="*/ 2017753 w 2050376"/>
                <a:gd name="connsiteY216" fmla="*/ 5775161 h 9302235"/>
                <a:gd name="connsiteX217" fmla="*/ 2012366 w 2050376"/>
                <a:gd name="connsiteY217" fmla="*/ 5821803 h 9302235"/>
                <a:gd name="connsiteX218" fmla="*/ 2006619 w 2050376"/>
                <a:gd name="connsiteY218" fmla="*/ 5868815 h 9302235"/>
                <a:gd name="connsiteX219" fmla="*/ 2000522 w 2050376"/>
                <a:gd name="connsiteY219" fmla="*/ 5916183 h 9302235"/>
                <a:gd name="connsiteX220" fmla="*/ 1994087 w 2050376"/>
                <a:gd name="connsiteY220" fmla="*/ 5963894 h 9302235"/>
                <a:gd name="connsiteX221" fmla="*/ 1987323 w 2050376"/>
                <a:gd name="connsiteY221" fmla="*/ 6011925 h 9302235"/>
                <a:gd name="connsiteX222" fmla="*/ 1980240 w 2050376"/>
                <a:gd name="connsiteY222" fmla="*/ 6060269 h 9302235"/>
                <a:gd name="connsiteX223" fmla="*/ 1972849 w 2050376"/>
                <a:gd name="connsiteY223" fmla="*/ 6108906 h 9302235"/>
                <a:gd name="connsiteX224" fmla="*/ 1965159 w 2050376"/>
                <a:gd name="connsiteY224" fmla="*/ 6157819 h 9302235"/>
                <a:gd name="connsiteX225" fmla="*/ 1957181 w 2050376"/>
                <a:gd name="connsiteY225" fmla="*/ 6206992 h 9302235"/>
                <a:gd name="connsiteX226" fmla="*/ 1948924 w 2050376"/>
                <a:gd name="connsiteY226" fmla="*/ 6256411 h 9302235"/>
                <a:gd name="connsiteX227" fmla="*/ 1940399 w 2050376"/>
                <a:gd name="connsiteY227" fmla="*/ 6306058 h 9302235"/>
                <a:gd name="connsiteX228" fmla="*/ 1931614 w 2050376"/>
                <a:gd name="connsiteY228" fmla="*/ 6355915 h 9302235"/>
                <a:gd name="connsiteX229" fmla="*/ 1922581 w 2050376"/>
                <a:gd name="connsiteY229" fmla="*/ 6405966 h 9302235"/>
                <a:gd name="connsiteX230" fmla="*/ 1913309 w 2050376"/>
                <a:gd name="connsiteY230" fmla="*/ 6456195 h 9302235"/>
                <a:gd name="connsiteX231" fmla="*/ 1903808 w 2050376"/>
                <a:gd name="connsiteY231" fmla="*/ 6506586 h 9302235"/>
                <a:gd name="connsiteX232" fmla="*/ 1894087 w 2050376"/>
                <a:gd name="connsiteY232" fmla="*/ 6557119 h 9302235"/>
                <a:gd name="connsiteX233" fmla="*/ 1884157 w 2050376"/>
                <a:gd name="connsiteY233" fmla="*/ 6607779 h 9302235"/>
                <a:gd name="connsiteX234" fmla="*/ 1874026 w 2050376"/>
                <a:gd name="connsiteY234" fmla="*/ 6658548 h 9302235"/>
                <a:gd name="connsiteX235" fmla="*/ 1863706 w 2050376"/>
                <a:gd name="connsiteY235" fmla="*/ 6709410 h 9302235"/>
                <a:gd name="connsiteX236" fmla="*/ 1853206 w 2050376"/>
                <a:gd name="connsiteY236" fmla="*/ 6760344 h 9302235"/>
                <a:gd name="connsiteX237" fmla="*/ 1842535 w 2050376"/>
                <a:gd name="connsiteY237" fmla="*/ 6811338 h 9302235"/>
                <a:gd name="connsiteX238" fmla="*/ 1831703 w 2050376"/>
                <a:gd name="connsiteY238" fmla="*/ 6862371 h 9302235"/>
                <a:gd name="connsiteX239" fmla="*/ 1820721 w 2050376"/>
                <a:gd name="connsiteY239" fmla="*/ 6913426 h 9302235"/>
                <a:gd name="connsiteX240" fmla="*/ 1809597 w 2050376"/>
                <a:gd name="connsiteY240" fmla="*/ 6964485 h 9302235"/>
                <a:gd name="connsiteX241" fmla="*/ 1798341 w 2050376"/>
                <a:gd name="connsiteY241" fmla="*/ 7015532 h 9302235"/>
                <a:gd name="connsiteX242" fmla="*/ 1786964 w 2050376"/>
                <a:gd name="connsiteY242" fmla="*/ 7066548 h 9302235"/>
                <a:gd name="connsiteX243" fmla="*/ 1775475 w 2050376"/>
                <a:gd name="connsiteY243" fmla="*/ 7117517 h 9302235"/>
                <a:gd name="connsiteX244" fmla="*/ 1763884 w 2050376"/>
                <a:gd name="connsiteY244" fmla="*/ 7168416 h 9302235"/>
                <a:gd name="connsiteX245" fmla="*/ 1752200 w 2050376"/>
                <a:gd name="connsiteY245" fmla="*/ 7219236 h 9302235"/>
                <a:gd name="connsiteX246" fmla="*/ 1740433 w 2050376"/>
                <a:gd name="connsiteY246" fmla="*/ 7269949 h 9302235"/>
                <a:gd name="connsiteX247" fmla="*/ 1728593 w 2050376"/>
                <a:gd name="connsiteY247" fmla="*/ 7320547 h 9302235"/>
                <a:gd name="connsiteX248" fmla="*/ 1716691 w 2050376"/>
                <a:gd name="connsiteY248" fmla="*/ 7371005 h 9302235"/>
                <a:gd name="connsiteX249" fmla="*/ 1704734 w 2050376"/>
                <a:gd name="connsiteY249" fmla="*/ 7421309 h 9302235"/>
                <a:gd name="connsiteX250" fmla="*/ 1692734 w 2050376"/>
                <a:gd name="connsiteY250" fmla="*/ 7471438 h 9302235"/>
                <a:gd name="connsiteX251" fmla="*/ 1680699 w 2050376"/>
                <a:gd name="connsiteY251" fmla="*/ 7521376 h 9302235"/>
                <a:gd name="connsiteX252" fmla="*/ 1668640 w 2050376"/>
                <a:gd name="connsiteY252" fmla="*/ 7571105 h 9302235"/>
                <a:gd name="connsiteX253" fmla="*/ 1656567 w 2050376"/>
                <a:gd name="connsiteY253" fmla="*/ 7620605 h 9302235"/>
                <a:gd name="connsiteX254" fmla="*/ 1644490 w 2050376"/>
                <a:gd name="connsiteY254" fmla="*/ 7669858 h 9302235"/>
                <a:gd name="connsiteX255" fmla="*/ 1632416 w 2050376"/>
                <a:gd name="connsiteY255" fmla="*/ 7718850 h 9302235"/>
                <a:gd name="connsiteX256" fmla="*/ 1620358 w 2050376"/>
                <a:gd name="connsiteY256" fmla="*/ 7767558 h 9302235"/>
                <a:gd name="connsiteX257" fmla="*/ 1608325 w 2050376"/>
                <a:gd name="connsiteY257" fmla="*/ 7815964 h 9302235"/>
                <a:gd name="connsiteX258" fmla="*/ 1596325 w 2050376"/>
                <a:gd name="connsiteY258" fmla="*/ 7864053 h 9302235"/>
                <a:gd name="connsiteX259" fmla="*/ 1584371 w 2050376"/>
                <a:gd name="connsiteY259" fmla="*/ 7911803 h 9302235"/>
                <a:gd name="connsiteX260" fmla="*/ 1572469 w 2050376"/>
                <a:gd name="connsiteY260" fmla="*/ 7959199 h 9302235"/>
                <a:gd name="connsiteX261" fmla="*/ 1560632 w 2050376"/>
                <a:gd name="connsiteY261" fmla="*/ 8006217 h 9302235"/>
                <a:gd name="connsiteX262" fmla="*/ 1548868 w 2050376"/>
                <a:gd name="connsiteY262" fmla="*/ 8052846 h 9302235"/>
                <a:gd name="connsiteX263" fmla="*/ 1537188 w 2050376"/>
                <a:gd name="connsiteY263" fmla="*/ 8099064 h 9302235"/>
                <a:gd name="connsiteX264" fmla="*/ 1525601 w 2050376"/>
                <a:gd name="connsiteY264" fmla="*/ 8144848 h 9302235"/>
                <a:gd name="connsiteX265" fmla="*/ 1514117 w 2050376"/>
                <a:gd name="connsiteY265" fmla="*/ 8190186 h 9302235"/>
                <a:gd name="connsiteX266" fmla="*/ 1502745 w 2050376"/>
                <a:gd name="connsiteY266" fmla="*/ 8235058 h 9302235"/>
                <a:gd name="connsiteX267" fmla="*/ 1491498 w 2050376"/>
                <a:gd name="connsiteY267" fmla="*/ 8279439 h 9302235"/>
                <a:gd name="connsiteX268" fmla="*/ 1480382 w 2050376"/>
                <a:gd name="connsiteY268" fmla="*/ 8323320 h 9302235"/>
                <a:gd name="connsiteX269" fmla="*/ 1469409 w 2050376"/>
                <a:gd name="connsiteY269" fmla="*/ 8366671 h 9302235"/>
                <a:gd name="connsiteX270" fmla="*/ 1458589 w 2050376"/>
                <a:gd name="connsiteY270" fmla="*/ 8409483 h 9302235"/>
                <a:gd name="connsiteX271" fmla="*/ 1447931 w 2050376"/>
                <a:gd name="connsiteY271" fmla="*/ 8451732 h 9302235"/>
                <a:gd name="connsiteX272" fmla="*/ 1437445 w 2050376"/>
                <a:gd name="connsiteY272" fmla="*/ 8493397 h 9302235"/>
                <a:gd name="connsiteX273" fmla="*/ 1427142 w 2050376"/>
                <a:gd name="connsiteY273" fmla="*/ 8534461 h 9302235"/>
                <a:gd name="connsiteX274" fmla="*/ 1417031 w 2050376"/>
                <a:gd name="connsiteY274" fmla="*/ 8574905 h 9302235"/>
                <a:gd name="connsiteX275" fmla="*/ 1407123 w 2050376"/>
                <a:gd name="connsiteY275" fmla="*/ 8614707 h 9302235"/>
                <a:gd name="connsiteX276" fmla="*/ 1397427 w 2050376"/>
                <a:gd name="connsiteY276" fmla="*/ 8653848 h 9302235"/>
                <a:gd name="connsiteX277" fmla="*/ 1387953 w 2050376"/>
                <a:gd name="connsiteY277" fmla="*/ 8692310 h 9302235"/>
                <a:gd name="connsiteX278" fmla="*/ 1378713 w 2050376"/>
                <a:gd name="connsiteY278" fmla="*/ 8730068 h 9302235"/>
                <a:gd name="connsiteX279" fmla="*/ 1369715 w 2050376"/>
                <a:gd name="connsiteY279" fmla="*/ 8767102 h 9302235"/>
                <a:gd name="connsiteX280" fmla="*/ 1360970 w 2050376"/>
                <a:gd name="connsiteY280" fmla="*/ 8803395 h 9302235"/>
                <a:gd name="connsiteX281" fmla="*/ 1352488 w 2050376"/>
                <a:gd name="connsiteY281" fmla="*/ 8838922 h 9302235"/>
                <a:gd name="connsiteX282" fmla="*/ 1344280 w 2050376"/>
                <a:gd name="connsiteY282" fmla="*/ 8873664 h 9302235"/>
                <a:gd name="connsiteX283" fmla="*/ 1336355 w 2050376"/>
                <a:gd name="connsiteY283" fmla="*/ 8907594 h 9302235"/>
                <a:gd name="connsiteX284" fmla="*/ 1328724 w 2050376"/>
                <a:gd name="connsiteY284" fmla="*/ 8940694 h 9302235"/>
                <a:gd name="connsiteX285" fmla="*/ 1321398 w 2050376"/>
                <a:gd name="connsiteY285" fmla="*/ 8972935 h 9302235"/>
                <a:gd name="connsiteX286" fmla="*/ 1314386 w 2050376"/>
                <a:gd name="connsiteY286" fmla="*/ 9004299 h 9302235"/>
                <a:gd name="connsiteX287" fmla="*/ 1307700 w 2050376"/>
                <a:gd name="connsiteY287" fmla="*/ 9034755 h 9302235"/>
                <a:gd name="connsiteX288" fmla="*/ 1301350 w 2050376"/>
                <a:gd name="connsiteY288" fmla="*/ 9064279 h 9302235"/>
                <a:gd name="connsiteX289" fmla="*/ 1295346 w 2050376"/>
                <a:gd name="connsiteY289" fmla="*/ 9092842 h 9302235"/>
                <a:gd name="connsiteX290" fmla="*/ 1289699 w 2050376"/>
                <a:gd name="connsiteY290" fmla="*/ 9120416 h 9302235"/>
                <a:gd name="connsiteX291" fmla="*/ 1284419 w 2050376"/>
                <a:gd name="connsiteY291" fmla="*/ 9146967 h 9302235"/>
                <a:gd name="connsiteX292" fmla="*/ 1279516 w 2050376"/>
                <a:gd name="connsiteY292" fmla="*/ 9172462 h 9302235"/>
                <a:gd name="connsiteX293" fmla="*/ 1275002 w 2050376"/>
                <a:gd name="connsiteY293" fmla="*/ 9196864 h 9302235"/>
                <a:gd name="connsiteX294" fmla="*/ 1270884 w 2050376"/>
                <a:gd name="connsiteY294" fmla="*/ 9220132 h 9302235"/>
                <a:gd name="connsiteX295" fmla="*/ 1267175 w 2050376"/>
                <a:gd name="connsiteY295" fmla="*/ 9242217 h 9302235"/>
                <a:gd name="connsiteX296" fmla="*/ 1263880 w 2050376"/>
                <a:gd name="connsiteY296" fmla="*/ 9263072 h 9302235"/>
                <a:gd name="connsiteX297" fmla="*/ 1258393 w 2050376"/>
                <a:gd name="connsiteY297" fmla="*/ 9302235 h 9302235"/>
                <a:gd name="connsiteX298" fmla="*/ 880389 w 2050376"/>
                <a:gd name="connsiteY298" fmla="*/ 9254544 h 9302235"/>
                <a:gd name="connsiteX299" fmla="*/ 886878 w 2050376"/>
                <a:gd name="connsiteY299" fmla="*/ 9208021 h 9302235"/>
                <a:gd name="connsiteX300" fmla="*/ 890809 w 2050376"/>
                <a:gd name="connsiteY300" fmla="*/ 9182974 h 9302235"/>
                <a:gd name="connsiteX301" fmla="*/ 895123 w 2050376"/>
                <a:gd name="connsiteY301" fmla="*/ 9157171 h 9302235"/>
                <a:gd name="connsiteX302" fmla="*/ 899809 w 2050376"/>
                <a:gd name="connsiteY302" fmla="*/ 9130595 h 9302235"/>
                <a:gd name="connsiteX303" fmla="*/ 904858 w 2050376"/>
                <a:gd name="connsiteY303" fmla="*/ 9103236 h 9302235"/>
                <a:gd name="connsiteX304" fmla="*/ 910260 w 2050376"/>
                <a:gd name="connsiteY304" fmla="*/ 9075091 h 9302235"/>
                <a:gd name="connsiteX305" fmla="*/ 916006 w 2050376"/>
                <a:gd name="connsiteY305" fmla="*/ 9046157 h 9302235"/>
                <a:gd name="connsiteX306" fmla="*/ 922085 w 2050376"/>
                <a:gd name="connsiteY306" fmla="*/ 9016439 h 9302235"/>
                <a:gd name="connsiteX307" fmla="*/ 928491 w 2050376"/>
                <a:gd name="connsiteY307" fmla="*/ 8985938 h 9302235"/>
                <a:gd name="connsiteX308" fmla="*/ 935214 w 2050376"/>
                <a:gd name="connsiteY308" fmla="*/ 8954663 h 9302235"/>
                <a:gd name="connsiteX309" fmla="*/ 942244 w 2050376"/>
                <a:gd name="connsiteY309" fmla="*/ 8922623 h 9302235"/>
                <a:gd name="connsiteX310" fmla="*/ 949573 w 2050376"/>
                <a:gd name="connsiteY310" fmla="*/ 8889829 h 9302235"/>
                <a:gd name="connsiteX311" fmla="*/ 957192 w 2050376"/>
                <a:gd name="connsiteY311" fmla="*/ 8856286 h 9302235"/>
                <a:gd name="connsiteX312" fmla="*/ 965091 w 2050376"/>
                <a:gd name="connsiteY312" fmla="*/ 8822013 h 9302235"/>
                <a:gd name="connsiteX313" fmla="*/ 973262 w 2050376"/>
                <a:gd name="connsiteY313" fmla="*/ 8787019 h 9302235"/>
                <a:gd name="connsiteX314" fmla="*/ 981696 w 2050376"/>
                <a:gd name="connsiteY314" fmla="*/ 8751320 h 9302235"/>
                <a:gd name="connsiteX315" fmla="*/ 990384 w 2050376"/>
                <a:gd name="connsiteY315" fmla="*/ 8714926 h 9302235"/>
                <a:gd name="connsiteX316" fmla="*/ 999315 w 2050376"/>
                <a:gd name="connsiteY316" fmla="*/ 8677856 h 9302235"/>
                <a:gd name="connsiteX317" fmla="*/ 1008482 w 2050376"/>
                <a:gd name="connsiteY317" fmla="*/ 8640121 h 9302235"/>
                <a:gd name="connsiteX318" fmla="*/ 1017875 w 2050376"/>
                <a:gd name="connsiteY318" fmla="*/ 8601740 h 9302235"/>
                <a:gd name="connsiteX319" fmla="*/ 1027484 w 2050376"/>
                <a:gd name="connsiteY319" fmla="*/ 8562728 h 9302235"/>
                <a:gd name="connsiteX320" fmla="*/ 1037300 w 2050376"/>
                <a:gd name="connsiteY320" fmla="*/ 8523098 h 9302235"/>
                <a:gd name="connsiteX321" fmla="*/ 1047315 w 2050376"/>
                <a:gd name="connsiteY321" fmla="*/ 8482869 h 9302235"/>
                <a:gd name="connsiteX322" fmla="*/ 1057517 w 2050376"/>
                <a:gd name="connsiteY322" fmla="*/ 8442057 h 9302235"/>
                <a:gd name="connsiteX323" fmla="*/ 1067899 w 2050376"/>
                <a:gd name="connsiteY323" fmla="*/ 8400679 h 9302235"/>
                <a:gd name="connsiteX324" fmla="*/ 1078451 w 2050376"/>
                <a:gd name="connsiteY324" fmla="*/ 8358749 h 9302235"/>
                <a:gd name="connsiteX325" fmla="*/ 1089163 w 2050376"/>
                <a:gd name="connsiteY325" fmla="*/ 8316288 h 9302235"/>
                <a:gd name="connsiteX326" fmla="*/ 1100025 w 2050376"/>
                <a:gd name="connsiteY326" fmla="*/ 8273312 h 9302235"/>
                <a:gd name="connsiteX327" fmla="*/ 1111029 w 2050376"/>
                <a:gd name="connsiteY327" fmla="*/ 8229834 h 9302235"/>
                <a:gd name="connsiteX328" fmla="*/ 1122164 w 2050376"/>
                <a:gd name="connsiteY328" fmla="*/ 8185879 h 9302235"/>
                <a:gd name="connsiteX329" fmla="*/ 1133422 w 2050376"/>
                <a:gd name="connsiteY329" fmla="*/ 8141457 h 9302235"/>
                <a:gd name="connsiteX330" fmla="*/ 1144792 w 2050376"/>
                <a:gd name="connsiteY330" fmla="*/ 8096592 h 9302235"/>
                <a:gd name="connsiteX331" fmla="*/ 1156265 w 2050376"/>
                <a:gd name="connsiteY331" fmla="*/ 8051297 h 9302235"/>
                <a:gd name="connsiteX332" fmla="*/ 1167832 w 2050376"/>
                <a:gd name="connsiteY332" fmla="*/ 8005589 h 9302235"/>
                <a:gd name="connsiteX333" fmla="*/ 1179483 w 2050376"/>
                <a:gd name="connsiteY333" fmla="*/ 7959491 h 9302235"/>
                <a:gd name="connsiteX334" fmla="*/ 1191208 w 2050376"/>
                <a:gd name="connsiteY334" fmla="*/ 7913017 h 9302235"/>
                <a:gd name="connsiteX335" fmla="*/ 1202998 w 2050376"/>
                <a:gd name="connsiteY335" fmla="*/ 7866184 h 9302235"/>
                <a:gd name="connsiteX336" fmla="*/ 1214842 w 2050376"/>
                <a:gd name="connsiteY336" fmla="*/ 7819013 h 9302235"/>
                <a:gd name="connsiteX337" fmla="*/ 1226733 w 2050376"/>
                <a:gd name="connsiteY337" fmla="*/ 7771519 h 9302235"/>
                <a:gd name="connsiteX338" fmla="*/ 1238659 w 2050376"/>
                <a:gd name="connsiteY338" fmla="*/ 7723725 h 9302235"/>
                <a:gd name="connsiteX339" fmla="*/ 1250612 w 2050376"/>
                <a:gd name="connsiteY339" fmla="*/ 7675642 h 9302235"/>
                <a:gd name="connsiteX340" fmla="*/ 1262581 w 2050376"/>
                <a:gd name="connsiteY340" fmla="*/ 7627293 h 9302235"/>
                <a:gd name="connsiteX341" fmla="*/ 1274556 w 2050376"/>
                <a:gd name="connsiteY341" fmla="*/ 7578696 h 9302235"/>
                <a:gd name="connsiteX342" fmla="*/ 1286530 w 2050376"/>
                <a:gd name="connsiteY342" fmla="*/ 7529867 h 9302235"/>
                <a:gd name="connsiteX343" fmla="*/ 1298491 w 2050376"/>
                <a:gd name="connsiteY343" fmla="*/ 7480825 h 9302235"/>
                <a:gd name="connsiteX344" fmla="*/ 1310430 w 2050376"/>
                <a:gd name="connsiteY344" fmla="*/ 7431590 h 9302235"/>
                <a:gd name="connsiteX345" fmla="*/ 1322337 w 2050376"/>
                <a:gd name="connsiteY345" fmla="*/ 7382179 h 9302235"/>
                <a:gd name="connsiteX346" fmla="*/ 1334202 w 2050376"/>
                <a:gd name="connsiteY346" fmla="*/ 7332610 h 9302235"/>
                <a:gd name="connsiteX347" fmla="*/ 1346017 w 2050376"/>
                <a:gd name="connsiteY347" fmla="*/ 7282902 h 9302235"/>
                <a:gd name="connsiteX348" fmla="*/ 1357771 w 2050376"/>
                <a:gd name="connsiteY348" fmla="*/ 7233073 h 9302235"/>
                <a:gd name="connsiteX349" fmla="*/ 1369454 w 2050376"/>
                <a:gd name="connsiteY349" fmla="*/ 7183144 h 9302235"/>
                <a:gd name="connsiteX350" fmla="*/ 1381058 w 2050376"/>
                <a:gd name="connsiteY350" fmla="*/ 7133126 h 9302235"/>
                <a:gd name="connsiteX351" fmla="*/ 1392571 w 2050376"/>
                <a:gd name="connsiteY351" fmla="*/ 7083049 h 9302235"/>
                <a:gd name="connsiteX352" fmla="*/ 1403985 w 2050376"/>
                <a:gd name="connsiteY352" fmla="*/ 7032922 h 9302235"/>
                <a:gd name="connsiteX353" fmla="*/ 1415290 w 2050376"/>
                <a:gd name="connsiteY353" fmla="*/ 6982769 h 9302235"/>
                <a:gd name="connsiteX354" fmla="*/ 1426476 w 2050376"/>
                <a:gd name="connsiteY354" fmla="*/ 6932606 h 9302235"/>
                <a:gd name="connsiteX355" fmla="*/ 1437533 w 2050376"/>
                <a:gd name="connsiteY355" fmla="*/ 6882452 h 9302235"/>
                <a:gd name="connsiteX356" fmla="*/ 1448452 w 2050376"/>
                <a:gd name="connsiteY356" fmla="*/ 6832327 h 9302235"/>
                <a:gd name="connsiteX357" fmla="*/ 1459223 w 2050376"/>
                <a:gd name="connsiteY357" fmla="*/ 6782250 h 9302235"/>
                <a:gd name="connsiteX358" fmla="*/ 1469837 w 2050376"/>
                <a:gd name="connsiteY358" fmla="*/ 6732238 h 9302235"/>
                <a:gd name="connsiteX359" fmla="*/ 1480282 w 2050376"/>
                <a:gd name="connsiteY359" fmla="*/ 6682313 h 9302235"/>
                <a:gd name="connsiteX360" fmla="*/ 1490552 w 2050376"/>
                <a:gd name="connsiteY360" fmla="*/ 6632489 h 9302235"/>
                <a:gd name="connsiteX361" fmla="*/ 1500634 w 2050376"/>
                <a:gd name="connsiteY361" fmla="*/ 6582790 h 9302235"/>
                <a:gd name="connsiteX362" fmla="*/ 1510521 w 2050376"/>
                <a:gd name="connsiteY362" fmla="*/ 6533233 h 9302235"/>
                <a:gd name="connsiteX363" fmla="*/ 1520201 w 2050376"/>
                <a:gd name="connsiteY363" fmla="*/ 6483839 h 9302235"/>
                <a:gd name="connsiteX364" fmla="*/ 1529666 w 2050376"/>
                <a:gd name="connsiteY364" fmla="*/ 6434623 h 9302235"/>
                <a:gd name="connsiteX365" fmla="*/ 1538905 w 2050376"/>
                <a:gd name="connsiteY365" fmla="*/ 6385609 h 9302235"/>
                <a:gd name="connsiteX366" fmla="*/ 1547909 w 2050376"/>
                <a:gd name="connsiteY366" fmla="*/ 6336814 h 9302235"/>
                <a:gd name="connsiteX367" fmla="*/ 1556670 w 2050376"/>
                <a:gd name="connsiteY367" fmla="*/ 6288257 h 9302235"/>
                <a:gd name="connsiteX368" fmla="*/ 1565176 w 2050376"/>
                <a:gd name="connsiteY368" fmla="*/ 6239960 h 9302235"/>
                <a:gd name="connsiteX369" fmla="*/ 1573418 w 2050376"/>
                <a:gd name="connsiteY369" fmla="*/ 6191941 h 9302235"/>
                <a:gd name="connsiteX370" fmla="*/ 1581388 w 2050376"/>
                <a:gd name="connsiteY370" fmla="*/ 6144220 h 9302235"/>
                <a:gd name="connsiteX371" fmla="*/ 1589074 w 2050376"/>
                <a:gd name="connsiteY371" fmla="*/ 6096817 h 9302235"/>
                <a:gd name="connsiteX372" fmla="*/ 1596469 w 2050376"/>
                <a:gd name="connsiteY372" fmla="*/ 6049752 h 9302235"/>
                <a:gd name="connsiteX373" fmla="*/ 1603562 w 2050376"/>
                <a:gd name="connsiteY373" fmla="*/ 6003045 h 9302235"/>
                <a:gd name="connsiteX374" fmla="*/ 1610344 w 2050376"/>
                <a:gd name="connsiteY374" fmla="*/ 5956718 h 9302235"/>
                <a:gd name="connsiteX375" fmla="*/ 1616806 w 2050376"/>
                <a:gd name="connsiteY375" fmla="*/ 5910787 h 9302235"/>
                <a:gd name="connsiteX376" fmla="*/ 1622938 w 2050376"/>
                <a:gd name="connsiteY376" fmla="*/ 5865279 h 9302235"/>
                <a:gd name="connsiteX377" fmla="*/ 1628732 w 2050376"/>
                <a:gd name="connsiteY377" fmla="*/ 5820209 h 9302235"/>
                <a:gd name="connsiteX378" fmla="*/ 1634177 w 2050376"/>
                <a:gd name="connsiteY378" fmla="*/ 5775602 h 9302235"/>
                <a:gd name="connsiteX379" fmla="*/ 1639265 w 2050376"/>
                <a:gd name="connsiteY379" fmla="*/ 5731479 h 9302235"/>
                <a:gd name="connsiteX380" fmla="*/ 1643988 w 2050376"/>
                <a:gd name="connsiteY380" fmla="*/ 5687858 h 9302235"/>
                <a:gd name="connsiteX381" fmla="*/ 1648335 w 2050376"/>
                <a:gd name="connsiteY381" fmla="*/ 5644763 h 9302235"/>
                <a:gd name="connsiteX382" fmla="*/ 1652299 w 2050376"/>
                <a:gd name="connsiteY382" fmla="*/ 5602220 h 9302235"/>
                <a:gd name="connsiteX383" fmla="*/ 1655871 w 2050376"/>
                <a:gd name="connsiteY383" fmla="*/ 5560243 h 9302235"/>
                <a:gd name="connsiteX384" fmla="*/ 1659043 w 2050376"/>
                <a:gd name="connsiteY384" fmla="*/ 5518862 h 9302235"/>
                <a:gd name="connsiteX385" fmla="*/ 1661806 w 2050376"/>
                <a:gd name="connsiteY385" fmla="*/ 5478096 h 9302235"/>
                <a:gd name="connsiteX386" fmla="*/ 1664152 w 2050376"/>
                <a:gd name="connsiteY386" fmla="*/ 5437972 h 9302235"/>
                <a:gd name="connsiteX387" fmla="*/ 1666074 w 2050376"/>
                <a:gd name="connsiteY387" fmla="*/ 5398508 h 9302235"/>
                <a:gd name="connsiteX388" fmla="*/ 1667565 w 2050376"/>
                <a:gd name="connsiteY388" fmla="*/ 5359734 h 9302235"/>
                <a:gd name="connsiteX389" fmla="*/ 1668617 w 2050376"/>
                <a:gd name="connsiteY389" fmla="*/ 5321673 h 9302235"/>
                <a:gd name="connsiteX390" fmla="*/ 1669224 w 2050376"/>
                <a:gd name="connsiteY390" fmla="*/ 5284349 h 9302235"/>
                <a:gd name="connsiteX391" fmla="*/ 1669380 w 2050376"/>
                <a:gd name="connsiteY391" fmla="*/ 5247789 h 9302235"/>
                <a:gd name="connsiteX392" fmla="*/ 1669079 w 2050376"/>
                <a:gd name="connsiteY392" fmla="*/ 5212021 h 9302235"/>
                <a:gd name="connsiteX393" fmla="*/ 1668318 w 2050376"/>
                <a:gd name="connsiteY393" fmla="*/ 5177069 h 9302235"/>
                <a:gd name="connsiteX394" fmla="*/ 1667091 w 2050376"/>
                <a:gd name="connsiteY394" fmla="*/ 5142965 h 9302235"/>
                <a:gd name="connsiteX395" fmla="*/ 1665396 w 2050376"/>
                <a:gd name="connsiteY395" fmla="*/ 5109733 h 9302235"/>
                <a:gd name="connsiteX396" fmla="*/ 1663231 w 2050376"/>
                <a:gd name="connsiteY396" fmla="*/ 5077407 h 9302235"/>
                <a:gd name="connsiteX397" fmla="*/ 1660741 w 2050376"/>
                <a:gd name="connsiteY397" fmla="*/ 5047677 h 9302235"/>
                <a:gd name="connsiteX398" fmla="*/ 1653861 w 2050376"/>
                <a:gd name="connsiteY398" fmla="*/ 4984705 h 9302235"/>
                <a:gd name="connsiteX399" fmla="*/ 1649763 w 2050376"/>
                <a:gd name="connsiteY399" fmla="*/ 4954463 h 9302235"/>
                <a:gd name="connsiteX400" fmla="*/ 1645193 w 2050376"/>
                <a:gd name="connsiteY400" fmla="*/ 4924499 h 9302235"/>
                <a:gd name="connsiteX401" fmla="*/ 1640158 w 2050376"/>
                <a:gd name="connsiteY401" fmla="*/ 4894808 h 9302235"/>
                <a:gd name="connsiteX402" fmla="*/ 1634667 w 2050376"/>
                <a:gd name="connsiteY402" fmla="*/ 4865378 h 9302235"/>
                <a:gd name="connsiteX403" fmla="*/ 1628728 w 2050376"/>
                <a:gd name="connsiteY403" fmla="*/ 4836206 h 9302235"/>
                <a:gd name="connsiteX404" fmla="*/ 1622349 w 2050376"/>
                <a:gd name="connsiteY404" fmla="*/ 4807280 h 9302235"/>
                <a:gd name="connsiteX405" fmla="*/ 1615538 w 2050376"/>
                <a:gd name="connsiteY405" fmla="*/ 4778597 h 9302235"/>
                <a:gd name="connsiteX406" fmla="*/ 1608303 w 2050376"/>
                <a:gd name="connsiteY406" fmla="*/ 4750143 h 9302235"/>
                <a:gd name="connsiteX407" fmla="*/ 1600652 w 2050376"/>
                <a:gd name="connsiteY407" fmla="*/ 4721915 h 9302235"/>
                <a:gd name="connsiteX408" fmla="*/ 1592592 w 2050376"/>
                <a:gd name="connsiteY408" fmla="*/ 4693902 h 9302235"/>
                <a:gd name="connsiteX409" fmla="*/ 1584131 w 2050376"/>
                <a:gd name="connsiteY409" fmla="*/ 4666105 h 9302235"/>
                <a:gd name="connsiteX410" fmla="*/ 1575275 w 2050376"/>
                <a:gd name="connsiteY410" fmla="*/ 4638507 h 9302235"/>
                <a:gd name="connsiteX411" fmla="*/ 1566033 w 2050376"/>
                <a:gd name="connsiteY411" fmla="*/ 4611111 h 9302235"/>
                <a:gd name="connsiteX412" fmla="*/ 1556412 w 2050376"/>
                <a:gd name="connsiteY412" fmla="*/ 4583901 h 9302235"/>
                <a:gd name="connsiteX413" fmla="*/ 1546419 w 2050376"/>
                <a:gd name="connsiteY413" fmla="*/ 4556880 h 9302235"/>
                <a:gd name="connsiteX414" fmla="*/ 1536061 w 2050376"/>
                <a:gd name="connsiteY414" fmla="*/ 4530036 h 9302235"/>
                <a:gd name="connsiteX415" fmla="*/ 1525345 w 2050376"/>
                <a:gd name="connsiteY415" fmla="*/ 4503364 h 9302235"/>
                <a:gd name="connsiteX416" fmla="*/ 1514278 w 2050376"/>
                <a:gd name="connsiteY416" fmla="*/ 4476859 h 9302235"/>
                <a:gd name="connsiteX417" fmla="*/ 1502870 w 2050376"/>
                <a:gd name="connsiteY417" fmla="*/ 4450518 h 9302235"/>
                <a:gd name="connsiteX418" fmla="*/ 1491125 w 2050376"/>
                <a:gd name="connsiteY418" fmla="*/ 4424333 h 9302235"/>
                <a:gd name="connsiteX419" fmla="*/ 1479052 w 2050376"/>
                <a:gd name="connsiteY419" fmla="*/ 4398298 h 9302235"/>
                <a:gd name="connsiteX420" fmla="*/ 1466658 w 2050376"/>
                <a:gd name="connsiteY420" fmla="*/ 4372410 h 9302235"/>
                <a:gd name="connsiteX421" fmla="*/ 1453951 w 2050376"/>
                <a:gd name="connsiteY421" fmla="*/ 4346666 h 9302235"/>
                <a:gd name="connsiteX422" fmla="*/ 1440938 w 2050376"/>
                <a:gd name="connsiteY422" fmla="*/ 4321057 h 9302235"/>
                <a:gd name="connsiteX423" fmla="*/ 1427627 w 2050376"/>
                <a:gd name="connsiteY423" fmla="*/ 4295582 h 9302235"/>
                <a:gd name="connsiteX424" fmla="*/ 1414026 w 2050376"/>
                <a:gd name="connsiteY424" fmla="*/ 4270235 h 9302235"/>
                <a:gd name="connsiteX425" fmla="*/ 1400141 w 2050376"/>
                <a:gd name="connsiteY425" fmla="*/ 4245009 h 9302235"/>
                <a:gd name="connsiteX426" fmla="*/ 1385983 w 2050376"/>
                <a:gd name="connsiteY426" fmla="*/ 4219906 h 9302235"/>
                <a:gd name="connsiteX427" fmla="*/ 1371558 w 2050376"/>
                <a:gd name="connsiteY427" fmla="*/ 4194917 h 9302235"/>
                <a:gd name="connsiteX428" fmla="*/ 1356875 w 2050376"/>
                <a:gd name="connsiteY428" fmla="*/ 4170040 h 9302235"/>
                <a:gd name="connsiteX429" fmla="*/ 1341940 w 2050376"/>
                <a:gd name="connsiteY429" fmla="*/ 4145269 h 9302235"/>
                <a:gd name="connsiteX430" fmla="*/ 1326765 w 2050376"/>
                <a:gd name="connsiteY430" fmla="*/ 4120603 h 9302235"/>
                <a:gd name="connsiteX431" fmla="*/ 1311355 w 2050376"/>
                <a:gd name="connsiteY431" fmla="*/ 4096037 h 9302235"/>
                <a:gd name="connsiteX432" fmla="*/ 1295720 w 2050376"/>
                <a:gd name="connsiteY432" fmla="*/ 4071566 h 9302235"/>
                <a:gd name="connsiteX433" fmla="*/ 1279868 w 2050376"/>
                <a:gd name="connsiteY433" fmla="*/ 4047186 h 9302235"/>
                <a:gd name="connsiteX434" fmla="*/ 1263810 w 2050376"/>
                <a:gd name="connsiteY434" fmla="*/ 4022896 h 9302235"/>
                <a:gd name="connsiteX435" fmla="*/ 1247550 w 2050376"/>
                <a:gd name="connsiteY435" fmla="*/ 3998688 h 9302235"/>
                <a:gd name="connsiteX436" fmla="*/ 1231101 w 2050376"/>
                <a:gd name="connsiteY436" fmla="*/ 3974562 h 9302235"/>
                <a:gd name="connsiteX437" fmla="*/ 1214470 w 2050376"/>
                <a:gd name="connsiteY437" fmla="*/ 3950512 h 9302235"/>
                <a:gd name="connsiteX438" fmla="*/ 1197666 w 2050376"/>
                <a:gd name="connsiteY438" fmla="*/ 3926533 h 9302235"/>
                <a:gd name="connsiteX439" fmla="*/ 1180699 w 2050376"/>
                <a:gd name="connsiteY439" fmla="*/ 3902626 h 9302235"/>
                <a:gd name="connsiteX440" fmla="*/ 1163576 w 2050376"/>
                <a:gd name="connsiteY440" fmla="*/ 3878782 h 9302235"/>
                <a:gd name="connsiteX441" fmla="*/ 1146308 w 2050376"/>
                <a:gd name="connsiteY441" fmla="*/ 3854998 h 9302235"/>
                <a:gd name="connsiteX442" fmla="*/ 1128905 w 2050376"/>
                <a:gd name="connsiteY442" fmla="*/ 3831273 h 9302235"/>
                <a:gd name="connsiteX443" fmla="*/ 1111373 w 2050376"/>
                <a:gd name="connsiteY443" fmla="*/ 3807599 h 9302235"/>
                <a:gd name="connsiteX444" fmla="*/ 1093724 w 2050376"/>
                <a:gd name="connsiteY444" fmla="*/ 3783976 h 9302235"/>
                <a:gd name="connsiteX445" fmla="*/ 1075967 w 2050376"/>
                <a:gd name="connsiteY445" fmla="*/ 3760398 h 9302235"/>
                <a:gd name="connsiteX446" fmla="*/ 1058109 w 2050376"/>
                <a:gd name="connsiteY446" fmla="*/ 3736858 h 9302235"/>
                <a:gd name="connsiteX447" fmla="*/ 1040164 w 2050376"/>
                <a:gd name="connsiteY447" fmla="*/ 3713357 h 9302235"/>
                <a:gd name="connsiteX448" fmla="*/ 1022138 w 2050376"/>
                <a:gd name="connsiteY448" fmla="*/ 3689888 h 9302235"/>
                <a:gd name="connsiteX449" fmla="*/ 1004039 w 2050376"/>
                <a:gd name="connsiteY449" fmla="*/ 3666445 h 9302235"/>
                <a:gd name="connsiteX450" fmla="*/ 985882 w 2050376"/>
                <a:gd name="connsiteY450" fmla="*/ 3643029 h 9302235"/>
                <a:gd name="connsiteX451" fmla="*/ 967672 w 2050376"/>
                <a:gd name="connsiteY451" fmla="*/ 3619630 h 9302235"/>
                <a:gd name="connsiteX452" fmla="*/ 949421 w 2050376"/>
                <a:gd name="connsiteY452" fmla="*/ 3596246 h 9302235"/>
                <a:gd name="connsiteX453" fmla="*/ 931137 w 2050376"/>
                <a:gd name="connsiteY453" fmla="*/ 3572873 h 9302235"/>
                <a:gd name="connsiteX454" fmla="*/ 912830 w 2050376"/>
                <a:gd name="connsiteY454" fmla="*/ 3549505 h 9302235"/>
                <a:gd name="connsiteX455" fmla="*/ 894512 w 2050376"/>
                <a:gd name="connsiteY455" fmla="*/ 3526138 h 9302235"/>
                <a:gd name="connsiteX456" fmla="*/ 876189 w 2050376"/>
                <a:gd name="connsiteY456" fmla="*/ 3502767 h 9302235"/>
                <a:gd name="connsiteX457" fmla="*/ 857873 w 2050376"/>
                <a:gd name="connsiteY457" fmla="*/ 3479386 h 9302235"/>
                <a:gd name="connsiteX458" fmla="*/ 839574 w 2050376"/>
                <a:gd name="connsiteY458" fmla="*/ 3455994 h 9302235"/>
                <a:gd name="connsiteX459" fmla="*/ 821301 w 2050376"/>
                <a:gd name="connsiteY459" fmla="*/ 3432580 h 9302235"/>
                <a:gd name="connsiteX460" fmla="*/ 803065 w 2050376"/>
                <a:gd name="connsiteY460" fmla="*/ 3409144 h 9302235"/>
                <a:gd name="connsiteX461" fmla="*/ 784875 w 2050376"/>
                <a:gd name="connsiteY461" fmla="*/ 3385679 h 9302235"/>
                <a:gd name="connsiteX462" fmla="*/ 766741 w 2050376"/>
                <a:gd name="connsiteY462" fmla="*/ 3362179 h 9302235"/>
                <a:gd name="connsiteX463" fmla="*/ 748673 w 2050376"/>
                <a:gd name="connsiteY463" fmla="*/ 3338640 h 9302235"/>
                <a:gd name="connsiteX464" fmla="*/ 730681 w 2050376"/>
                <a:gd name="connsiteY464" fmla="*/ 3315055 h 9302235"/>
                <a:gd name="connsiteX465" fmla="*/ 712776 w 2050376"/>
                <a:gd name="connsiteY465" fmla="*/ 3291421 h 9302235"/>
                <a:gd name="connsiteX466" fmla="*/ 694968 w 2050376"/>
                <a:gd name="connsiteY466" fmla="*/ 3267729 h 9302235"/>
                <a:gd name="connsiteX467" fmla="*/ 677266 w 2050376"/>
                <a:gd name="connsiteY467" fmla="*/ 3243976 h 9302235"/>
                <a:gd name="connsiteX468" fmla="*/ 659681 w 2050376"/>
                <a:gd name="connsiteY468" fmla="*/ 3220156 h 9302235"/>
                <a:gd name="connsiteX469" fmla="*/ 642224 w 2050376"/>
                <a:gd name="connsiteY469" fmla="*/ 3196260 h 9302235"/>
                <a:gd name="connsiteX470" fmla="*/ 624904 w 2050376"/>
                <a:gd name="connsiteY470" fmla="*/ 3172287 h 9302235"/>
                <a:gd name="connsiteX471" fmla="*/ 607734 w 2050376"/>
                <a:gd name="connsiteY471" fmla="*/ 3148228 h 9302235"/>
                <a:gd name="connsiteX472" fmla="*/ 590722 w 2050376"/>
                <a:gd name="connsiteY472" fmla="*/ 3124076 h 9302235"/>
                <a:gd name="connsiteX473" fmla="*/ 573879 w 2050376"/>
                <a:gd name="connsiteY473" fmla="*/ 3099828 h 9302235"/>
                <a:gd name="connsiteX474" fmla="*/ 557218 w 2050376"/>
                <a:gd name="connsiteY474" fmla="*/ 3075475 h 9302235"/>
                <a:gd name="connsiteX475" fmla="*/ 540747 w 2050376"/>
                <a:gd name="connsiteY475" fmla="*/ 3051011 h 9302235"/>
                <a:gd name="connsiteX476" fmla="*/ 524480 w 2050376"/>
                <a:gd name="connsiteY476" fmla="*/ 3026432 h 9302235"/>
                <a:gd name="connsiteX477" fmla="*/ 508427 w 2050376"/>
                <a:gd name="connsiteY477" fmla="*/ 3001730 h 9302235"/>
                <a:gd name="connsiteX478" fmla="*/ 492599 w 2050376"/>
                <a:gd name="connsiteY478" fmla="*/ 2976897 h 9302235"/>
                <a:gd name="connsiteX479" fmla="*/ 477008 w 2050376"/>
                <a:gd name="connsiteY479" fmla="*/ 2951929 h 9302235"/>
                <a:gd name="connsiteX480" fmla="*/ 461665 w 2050376"/>
                <a:gd name="connsiteY480" fmla="*/ 2926820 h 9302235"/>
                <a:gd name="connsiteX481" fmla="*/ 446582 w 2050376"/>
                <a:gd name="connsiteY481" fmla="*/ 2901560 h 9302235"/>
                <a:gd name="connsiteX482" fmla="*/ 431772 w 2050376"/>
                <a:gd name="connsiteY482" fmla="*/ 2876146 h 9302235"/>
                <a:gd name="connsiteX483" fmla="*/ 417247 w 2050376"/>
                <a:gd name="connsiteY483" fmla="*/ 2850568 h 9302235"/>
                <a:gd name="connsiteX484" fmla="*/ 403020 w 2050376"/>
                <a:gd name="connsiteY484" fmla="*/ 2824825 h 9302235"/>
                <a:gd name="connsiteX485" fmla="*/ 389102 w 2050376"/>
                <a:gd name="connsiteY485" fmla="*/ 2798906 h 9302235"/>
                <a:gd name="connsiteX486" fmla="*/ 375508 w 2050376"/>
                <a:gd name="connsiteY486" fmla="*/ 2772807 h 9302235"/>
                <a:gd name="connsiteX487" fmla="*/ 362249 w 2050376"/>
                <a:gd name="connsiteY487" fmla="*/ 2746521 h 9302235"/>
                <a:gd name="connsiteX488" fmla="*/ 349341 w 2050376"/>
                <a:gd name="connsiteY488" fmla="*/ 2720044 h 9302235"/>
                <a:gd name="connsiteX489" fmla="*/ 336794 w 2050376"/>
                <a:gd name="connsiteY489" fmla="*/ 2693365 h 9302235"/>
                <a:gd name="connsiteX490" fmla="*/ 324627 w 2050376"/>
                <a:gd name="connsiteY490" fmla="*/ 2666487 h 9302235"/>
                <a:gd name="connsiteX491" fmla="*/ 312849 w 2050376"/>
                <a:gd name="connsiteY491" fmla="*/ 2639397 h 9302235"/>
                <a:gd name="connsiteX492" fmla="*/ 301478 w 2050376"/>
                <a:gd name="connsiteY492" fmla="*/ 2612094 h 9302235"/>
                <a:gd name="connsiteX493" fmla="*/ 290528 w 2050376"/>
                <a:gd name="connsiteY493" fmla="*/ 2584574 h 9302235"/>
                <a:gd name="connsiteX494" fmla="*/ 280012 w 2050376"/>
                <a:gd name="connsiteY494" fmla="*/ 2556829 h 9302235"/>
                <a:gd name="connsiteX495" fmla="*/ 269946 w 2050376"/>
                <a:gd name="connsiteY495" fmla="*/ 2528859 h 9302235"/>
                <a:gd name="connsiteX496" fmla="*/ 259812 w 2050376"/>
                <a:gd name="connsiteY496" fmla="*/ 2499063 h 9302235"/>
                <a:gd name="connsiteX497" fmla="*/ 243095 w 2050376"/>
                <a:gd name="connsiteY497" fmla="*/ 2447360 h 9302235"/>
                <a:gd name="connsiteX498" fmla="*/ 234926 w 2050376"/>
                <a:gd name="connsiteY498" fmla="*/ 2421347 h 9302235"/>
                <a:gd name="connsiteX499" fmla="*/ 226938 w 2050376"/>
                <a:gd name="connsiteY499" fmla="*/ 2395395 h 9302235"/>
                <a:gd name="connsiteX500" fmla="*/ 219127 w 2050376"/>
                <a:gd name="connsiteY500" fmla="*/ 2369501 h 9302235"/>
                <a:gd name="connsiteX501" fmla="*/ 211494 w 2050376"/>
                <a:gd name="connsiteY501" fmla="*/ 2343667 h 9302235"/>
                <a:gd name="connsiteX502" fmla="*/ 204035 w 2050376"/>
                <a:gd name="connsiteY502" fmla="*/ 2317890 h 9302235"/>
                <a:gd name="connsiteX503" fmla="*/ 196749 w 2050376"/>
                <a:gd name="connsiteY503" fmla="*/ 2292169 h 9302235"/>
                <a:gd name="connsiteX504" fmla="*/ 189635 w 2050376"/>
                <a:gd name="connsiteY504" fmla="*/ 2266502 h 9302235"/>
                <a:gd name="connsiteX505" fmla="*/ 182689 w 2050376"/>
                <a:gd name="connsiteY505" fmla="*/ 2240891 h 9302235"/>
                <a:gd name="connsiteX506" fmla="*/ 175912 w 2050376"/>
                <a:gd name="connsiteY506" fmla="*/ 2215331 h 9302235"/>
                <a:gd name="connsiteX507" fmla="*/ 169299 w 2050376"/>
                <a:gd name="connsiteY507" fmla="*/ 2189823 h 9302235"/>
                <a:gd name="connsiteX508" fmla="*/ 162851 w 2050376"/>
                <a:gd name="connsiteY508" fmla="*/ 2164365 h 9302235"/>
                <a:gd name="connsiteX509" fmla="*/ 156564 w 2050376"/>
                <a:gd name="connsiteY509" fmla="*/ 2138957 h 9302235"/>
                <a:gd name="connsiteX510" fmla="*/ 150437 w 2050376"/>
                <a:gd name="connsiteY510" fmla="*/ 2113596 h 9302235"/>
                <a:gd name="connsiteX511" fmla="*/ 144468 w 2050376"/>
                <a:gd name="connsiteY511" fmla="*/ 2088282 h 9302235"/>
                <a:gd name="connsiteX512" fmla="*/ 138656 w 2050376"/>
                <a:gd name="connsiteY512" fmla="*/ 2063015 h 9302235"/>
                <a:gd name="connsiteX513" fmla="*/ 132997 w 2050376"/>
                <a:gd name="connsiteY513" fmla="*/ 2037790 h 9302235"/>
                <a:gd name="connsiteX514" fmla="*/ 127491 w 2050376"/>
                <a:gd name="connsiteY514" fmla="*/ 2012610 h 9302235"/>
                <a:gd name="connsiteX515" fmla="*/ 122135 w 2050376"/>
                <a:gd name="connsiteY515" fmla="*/ 1987472 h 9302235"/>
                <a:gd name="connsiteX516" fmla="*/ 116928 w 2050376"/>
                <a:gd name="connsiteY516" fmla="*/ 1962376 h 9302235"/>
                <a:gd name="connsiteX517" fmla="*/ 111867 w 2050376"/>
                <a:gd name="connsiteY517" fmla="*/ 1937318 h 9302235"/>
                <a:gd name="connsiteX518" fmla="*/ 106950 w 2050376"/>
                <a:gd name="connsiteY518" fmla="*/ 1912301 h 9302235"/>
                <a:gd name="connsiteX519" fmla="*/ 102176 w 2050376"/>
                <a:gd name="connsiteY519" fmla="*/ 1887319 h 9302235"/>
                <a:gd name="connsiteX520" fmla="*/ 97543 w 2050376"/>
                <a:gd name="connsiteY520" fmla="*/ 1862376 h 9302235"/>
                <a:gd name="connsiteX521" fmla="*/ 93049 w 2050376"/>
                <a:gd name="connsiteY521" fmla="*/ 1837468 h 9302235"/>
                <a:gd name="connsiteX522" fmla="*/ 88691 w 2050376"/>
                <a:gd name="connsiteY522" fmla="*/ 1812593 h 9302235"/>
                <a:gd name="connsiteX523" fmla="*/ 84468 w 2050376"/>
                <a:gd name="connsiteY523" fmla="*/ 1787752 h 9302235"/>
                <a:gd name="connsiteX524" fmla="*/ 80377 w 2050376"/>
                <a:gd name="connsiteY524" fmla="*/ 1762941 h 9302235"/>
                <a:gd name="connsiteX525" fmla="*/ 76417 w 2050376"/>
                <a:gd name="connsiteY525" fmla="*/ 1738163 h 9302235"/>
                <a:gd name="connsiteX526" fmla="*/ 72586 w 2050376"/>
                <a:gd name="connsiteY526" fmla="*/ 1713412 h 9302235"/>
                <a:gd name="connsiteX527" fmla="*/ 68881 w 2050376"/>
                <a:gd name="connsiteY527" fmla="*/ 1688690 h 9302235"/>
                <a:gd name="connsiteX528" fmla="*/ 65301 w 2050376"/>
                <a:gd name="connsiteY528" fmla="*/ 1663997 h 9302235"/>
                <a:gd name="connsiteX529" fmla="*/ 61844 w 2050376"/>
                <a:gd name="connsiteY529" fmla="*/ 1639328 h 9302235"/>
                <a:gd name="connsiteX530" fmla="*/ 58507 w 2050376"/>
                <a:gd name="connsiteY530" fmla="*/ 1614682 h 9302235"/>
                <a:gd name="connsiteX531" fmla="*/ 55290 w 2050376"/>
                <a:gd name="connsiteY531" fmla="*/ 1590063 h 9302235"/>
                <a:gd name="connsiteX532" fmla="*/ 52188 w 2050376"/>
                <a:gd name="connsiteY532" fmla="*/ 1565463 h 9302235"/>
                <a:gd name="connsiteX533" fmla="*/ 49201 w 2050376"/>
                <a:gd name="connsiteY533" fmla="*/ 1540886 h 9302235"/>
                <a:gd name="connsiteX534" fmla="*/ 46327 w 2050376"/>
                <a:gd name="connsiteY534" fmla="*/ 1516327 h 9302235"/>
                <a:gd name="connsiteX535" fmla="*/ 43563 w 2050376"/>
                <a:gd name="connsiteY535" fmla="*/ 1491787 h 9302235"/>
                <a:gd name="connsiteX536" fmla="*/ 40907 w 2050376"/>
                <a:gd name="connsiteY536" fmla="*/ 1467265 h 9302235"/>
                <a:gd name="connsiteX537" fmla="*/ 38358 w 2050376"/>
                <a:gd name="connsiteY537" fmla="*/ 1442758 h 9302235"/>
                <a:gd name="connsiteX538" fmla="*/ 35913 w 2050376"/>
                <a:gd name="connsiteY538" fmla="*/ 1418264 h 9302235"/>
                <a:gd name="connsiteX539" fmla="*/ 33570 w 2050376"/>
                <a:gd name="connsiteY539" fmla="*/ 1393786 h 9302235"/>
                <a:gd name="connsiteX540" fmla="*/ 31327 w 2050376"/>
                <a:gd name="connsiteY540" fmla="*/ 1369318 h 9302235"/>
                <a:gd name="connsiteX541" fmla="*/ 29183 w 2050376"/>
                <a:gd name="connsiteY541" fmla="*/ 1344861 h 9302235"/>
                <a:gd name="connsiteX542" fmla="*/ 27134 w 2050376"/>
                <a:gd name="connsiteY542" fmla="*/ 1320415 h 9302235"/>
                <a:gd name="connsiteX543" fmla="*/ 25179 w 2050376"/>
                <a:gd name="connsiteY543" fmla="*/ 1295974 h 9302235"/>
                <a:gd name="connsiteX544" fmla="*/ 23317 w 2050376"/>
                <a:gd name="connsiteY544" fmla="*/ 1271541 h 9302235"/>
                <a:gd name="connsiteX545" fmla="*/ 21544 w 2050376"/>
                <a:gd name="connsiteY545" fmla="*/ 1247113 h 9302235"/>
                <a:gd name="connsiteX546" fmla="*/ 19859 w 2050376"/>
                <a:gd name="connsiteY546" fmla="*/ 1222689 h 9302235"/>
                <a:gd name="connsiteX547" fmla="*/ 18261 w 2050376"/>
                <a:gd name="connsiteY547" fmla="*/ 1198268 h 9302235"/>
                <a:gd name="connsiteX548" fmla="*/ 16745 w 2050376"/>
                <a:gd name="connsiteY548" fmla="*/ 1173849 h 9302235"/>
                <a:gd name="connsiteX549" fmla="*/ 15311 w 2050376"/>
                <a:gd name="connsiteY549" fmla="*/ 1149429 h 9302235"/>
                <a:gd name="connsiteX550" fmla="*/ 13957 w 2050376"/>
                <a:gd name="connsiteY550" fmla="*/ 1125006 h 9302235"/>
                <a:gd name="connsiteX551" fmla="*/ 12680 w 2050376"/>
                <a:gd name="connsiteY551" fmla="*/ 1100580 h 9302235"/>
                <a:gd name="connsiteX552" fmla="*/ 11479 w 2050376"/>
                <a:gd name="connsiteY552" fmla="*/ 1076152 h 9302235"/>
                <a:gd name="connsiteX553" fmla="*/ 10352 w 2050376"/>
                <a:gd name="connsiteY553" fmla="*/ 1051715 h 9302235"/>
                <a:gd name="connsiteX554" fmla="*/ 9295 w 2050376"/>
                <a:gd name="connsiteY554" fmla="*/ 1027273 h 9302235"/>
                <a:gd name="connsiteX555" fmla="*/ 8308 w 2050376"/>
                <a:gd name="connsiteY555" fmla="*/ 1002822 h 9302235"/>
                <a:gd name="connsiteX556" fmla="*/ 7388 w 2050376"/>
                <a:gd name="connsiteY556" fmla="*/ 978360 h 9302235"/>
                <a:gd name="connsiteX557" fmla="*/ 6534 w 2050376"/>
                <a:gd name="connsiteY557" fmla="*/ 953886 h 9302235"/>
                <a:gd name="connsiteX558" fmla="*/ 5742 w 2050376"/>
                <a:gd name="connsiteY558" fmla="*/ 929400 h 9302235"/>
                <a:gd name="connsiteX559" fmla="*/ 5012 w 2050376"/>
                <a:gd name="connsiteY559" fmla="*/ 904898 h 9302235"/>
                <a:gd name="connsiteX560" fmla="*/ 4341 w 2050376"/>
                <a:gd name="connsiteY560" fmla="*/ 880381 h 9302235"/>
                <a:gd name="connsiteX561" fmla="*/ 3727 w 2050376"/>
                <a:gd name="connsiteY561" fmla="*/ 855846 h 9302235"/>
                <a:gd name="connsiteX562" fmla="*/ 3169 w 2050376"/>
                <a:gd name="connsiteY562" fmla="*/ 831290 h 9302235"/>
                <a:gd name="connsiteX563" fmla="*/ 2663 w 2050376"/>
                <a:gd name="connsiteY563" fmla="*/ 806716 h 9302235"/>
                <a:gd name="connsiteX564" fmla="*/ 2208 w 2050376"/>
                <a:gd name="connsiteY564" fmla="*/ 782119 h 9302235"/>
                <a:gd name="connsiteX565" fmla="*/ 1802 w 2050376"/>
                <a:gd name="connsiteY565" fmla="*/ 757497 h 9302235"/>
                <a:gd name="connsiteX566" fmla="*/ 1444 w 2050376"/>
                <a:gd name="connsiteY566" fmla="*/ 732851 h 9302235"/>
                <a:gd name="connsiteX567" fmla="*/ 1130 w 2050376"/>
                <a:gd name="connsiteY567" fmla="*/ 708179 h 9302235"/>
                <a:gd name="connsiteX568" fmla="*/ 859 w 2050376"/>
                <a:gd name="connsiteY568" fmla="*/ 683477 h 9302235"/>
                <a:gd name="connsiteX569" fmla="*/ 629 w 2050376"/>
                <a:gd name="connsiteY569" fmla="*/ 658745 h 9302235"/>
                <a:gd name="connsiteX570" fmla="*/ 438 w 2050376"/>
                <a:gd name="connsiteY570" fmla="*/ 633982 h 9302235"/>
                <a:gd name="connsiteX571" fmla="*/ 285 w 2050376"/>
                <a:gd name="connsiteY571" fmla="*/ 609186 h 9302235"/>
                <a:gd name="connsiteX572" fmla="*/ 166 w 2050376"/>
                <a:gd name="connsiteY572" fmla="*/ 584356 h 9302235"/>
                <a:gd name="connsiteX573" fmla="*/ 80 w 2050376"/>
                <a:gd name="connsiteY573" fmla="*/ 559489 h 9302235"/>
                <a:gd name="connsiteX574" fmla="*/ 26 w 2050376"/>
                <a:gd name="connsiteY574" fmla="*/ 534583 h 9302235"/>
                <a:gd name="connsiteX575" fmla="*/ 0 w 2050376"/>
                <a:gd name="connsiteY575" fmla="*/ 509640 h 9302235"/>
                <a:gd name="connsiteX576" fmla="*/ 2 w 2050376"/>
                <a:gd name="connsiteY576" fmla="*/ 484654 h 9302235"/>
                <a:gd name="connsiteX577" fmla="*/ 29 w 2050376"/>
                <a:gd name="connsiteY577" fmla="*/ 459627 h 9302235"/>
                <a:gd name="connsiteX578" fmla="*/ 78 w 2050376"/>
                <a:gd name="connsiteY578" fmla="*/ 434554 h 9302235"/>
                <a:gd name="connsiteX579" fmla="*/ 150 w 2050376"/>
                <a:gd name="connsiteY579" fmla="*/ 409434 h 9302235"/>
                <a:gd name="connsiteX580" fmla="*/ 240 w 2050376"/>
                <a:gd name="connsiteY580" fmla="*/ 384270 h 9302235"/>
                <a:gd name="connsiteX581" fmla="*/ 348 w 2050376"/>
                <a:gd name="connsiteY581" fmla="*/ 359056 h 9302235"/>
                <a:gd name="connsiteX582" fmla="*/ 471 w 2050376"/>
                <a:gd name="connsiteY582" fmla="*/ 333789 h 9302235"/>
                <a:gd name="connsiteX583" fmla="*/ 608 w 2050376"/>
                <a:gd name="connsiteY583" fmla="*/ 308470 h 9302235"/>
                <a:gd name="connsiteX584" fmla="*/ 756 w 2050376"/>
                <a:gd name="connsiteY584" fmla="*/ 283098 h 9302235"/>
                <a:gd name="connsiteX585" fmla="*/ 913 w 2050376"/>
                <a:gd name="connsiteY585" fmla="*/ 257672 h 9302235"/>
                <a:gd name="connsiteX586" fmla="*/ 1079 w 2050376"/>
                <a:gd name="connsiteY586" fmla="*/ 232184 h 9302235"/>
                <a:gd name="connsiteX587" fmla="*/ 1250 w 2050376"/>
                <a:gd name="connsiteY587" fmla="*/ 206641 h 9302235"/>
                <a:gd name="connsiteX588" fmla="*/ 1425 w 2050376"/>
                <a:gd name="connsiteY588" fmla="*/ 181036 h 9302235"/>
                <a:gd name="connsiteX589" fmla="*/ 1601 w 2050376"/>
                <a:gd name="connsiteY589" fmla="*/ 155367 h 9302235"/>
                <a:gd name="connsiteX590" fmla="*/ 1778 w 2050376"/>
                <a:gd name="connsiteY590" fmla="*/ 129636 h 9302235"/>
                <a:gd name="connsiteX591" fmla="*/ 1953 w 2050376"/>
                <a:gd name="connsiteY591" fmla="*/ 103840 h 9302235"/>
                <a:gd name="connsiteX592" fmla="*/ 2124 w 2050376"/>
                <a:gd name="connsiteY592" fmla="*/ 77974 h 9302235"/>
                <a:gd name="connsiteX593" fmla="*/ 2289 w 2050376"/>
                <a:gd name="connsiteY593" fmla="*/ 52040 h 9302235"/>
                <a:gd name="connsiteX594" fmla="*/ 2446 w 2050376"/>
                <a:gd name="connsiteY594" fmla="*/ 26036 h 9302235"/>
                <a:gd name="connsiteX595" fmla="*/ 2594 w 2050376"/>
                <a:gd name="connsiteY595" fmla="*/ 0 h 9302235"/>
                <a:gd name="connsiteX596" fmla="*/ 383588 w 2050376"/>
                <a:gd name="connsiteY596" fmla="*/ 2078 h 9302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</a:cxnLst>
              <a:rect l="l" t="t" r="r" b="b"/>
              <a:pathLst>
                <a:path w="2050376" h="9302235">
                  <a:moveTo>
                    <a:pt x="383588" y="2078"/>
                  </a:moveTo>
                  <a:lnTo>
                    <a:pt x="383439" y="28342"/>
                  </a:lnTo>
                  <a:lnTo>
                    <a:pt x="383281" y="54467"/>
                  </a:lnTo>
                  <a:lnTo>
                    <a:pt x="383115" y="80492"/>
                  </a:lnTo>
                  <a:lnTo>
                    <a:pt x="382944" y="106419"/>
                  </a:lnTo>
                  <a:lnTo>
                    <a:pt x="382769" y="132253"/>
                  </a:lnTo>
                  <a:lnTo>
                    <a:pt x="382592" y="157992"/>
                  </a:lnTo>
                  <a:lnTo>
                    <a:pt x="382416" y="183637"/>
                  </a:lnTo>
                  <a:lnTo>
                    <a:pt x="382241" y="209192"/>
                  </a:lnTo>
                  <a:lnTo>
                    <a:pt x="382071" y="234658"/>
                  </a:lnTo>
                  <a:lnTo>
                    <a:pt x="381906" y="260033"/>
                  </a:lnTo>
                  <a:lnTo>
                    <a:pt x="381749" y="285323"/>
                  </a:lnTo>
                  <a:lnTo>
                    <a:pt x="381602" y="310528"/>
                  </a:lnTo>
                  <a:lnTo>
                    <a:pt x="381466" y="335647"/>
                  </a:lnTo>
                  <a:lnTo>
                    <a:pt x="381344" y="360683"/>
                  </a:lnTo>
                  <a:lnTo>
                    <a:pt x="381238" y="385639"/>
                  </a:lnTo>
                  <a:lnTo>
                    <a:pt x="381148" y="410517"/>
                  </a:lnTo>
                  <a:lnTo>
                    <a:pt x="381078" y="435313"/>
                  </a:lnTo>
                  <a:lnTo>
                    <a:pt x="381028" y="460034"/>
                  </a:lnTo>
                  <a:lnTo>
                    <a:pt x="381002" y="484680"/>
                  </a:lnTo>
                  <a:lnTo>
                    <a:pt x="381000" y="509251"/>
                  </a:lnTo>
                  <a:lnTo>
                    <a:pt x="381025" y="533751"/>
                  </a:lnTo>
                  <a:lnTo>
                    <a:pt x="381078" y="558178"/>
                  </a:lnTo>
                  <a:lnTo>
                    <a:pt x="381162" y="582537"/>
                  </a:lnTo>
                  <a:lnTo>
                    <a:pt x="381277" y="606828"/>
                  </a:lnTo>
                  <a:lnTo>
                    <a:pt x="381427" y="631051"/>
                  </a:lnTo>
                  <a:lnTo>
                    <a:pt x="381613" y="655210"/>
                  </a:lnTo>
                  <a:lnTo>
                    <a:pt x="381836" y="679305"/>
                  </a:lnTo>
                  <a:lnTo>
                    <a:pt x="382099" y="703338"/>
                  </a:lnTo>
                  <a:lnTo>
                    <a:pt x="382403" y="727312"/>
                  </a:lnTo>
                  <a:lnTo>
                    <a:pt x="382751" y="751226"/>
                  </a:lnTo>
                  <a:lnTo>
                    <a:pt x="383143" y="775082"/>
                  </a:lnTo>
                  <a:lnTo>
                    <a:pt x="383582" y="798883"/>
                  </a:lnTo>
                  <a:lnTo>
                    <a:pt x="384070" y="822631"/>
                  </a:lnTo>
                  <a:lnTo>
                    <a:pt x="384608" y="846323"/>
                  </a:lnTo>
                  <a:lnTo>
                    <a:pt x="385199" y="869965"/>
                  </a:lnTo>
                  <a:lnTo>
                    <a:pt x="385844" y="893559"/>
                  </a:lnTo>
                  <a:lnTo>
                    <a:pt x="386544" y="917103"/>
                  </a:lnTo>
                  <a:lnTo>
                    <a:pt x="387302" y="940602"/>
                  </a:lnTo>
                  <a:lnTo>
                    <a:pt x="388120" y="964055"/>
                  </a:lnTo>
                  <a:lnTo>
                    <a:pt x="388999" y="987466"/>
                  </a:lnTo>
                  <a:lnTo>
                    <a:pt x="389941" y="1010835"/>
                  </a:lnTo>
                  <a:lnTo>
                    <a:pt x="390947" y="1034166"/>
                  </a:lnTo>
                  <a:lnTo>
                    <a:pt x="392020" y="1057455"/>
                  </a:lnTo>
                  <a:lnTo>
                    <a:pt x="393162" y="1080710"/>
                  </a:lnTo>
                  <a:lnTo>
                    <a:pt x="394374" y="1103928"/>
                  </a:lnTo>
                  <a:lnTo>
                    <a:pt x="395657" y="1127113"/>
                  </a:lnTo>
                  <a:lnTo>
                    <a:pt x="397015" y="1150268"/>
                  </a:lnTo>
                  <a:lnTo>
                    <a:pt x="398447" y="1173392"/>
                  </a:lnTo>
                  <a:lnTo>
                    <a:pt x="399958" y="1196488"/>
                  </a:lnTo>
                  <a:lnTo>
                    <a:pt x="401547" y="1219558"/>
                  </a:lnTo>
                  <a:lnTo>
                    <a:pt x="403216" y="1242602"/>
                  </a:lnTo>
                  <a:lnTo>
                    <a:pt x="404969" y="1265623"/>
                  </a:lnTo>
                  <a:lnTo>
                    <a:pt x="406805" y="1288622"/>
                  </a:lnTo>
                  <a:lnTo>
                    <a:pt x="408728" y="1311603"/>
                  </a:lnTo>
                  <a:lnTo>
                    <a:pt x="410739" y="1334566"/>
                  </a:lnTo>
                  <a:lnTo>
                    <a:pt x="412839" y="1357511"/>
                  </a:lnTo>
                  <a:lnTo>
                    <a:pt x="415031" y="1380445"/>
                  </a:lnTo>
                  <a:lnTo>
                    <a:pt x="417315" y="1403363"/>
                  </a:lnTo>
                  <a:lnTo>
                    <a:pt x="419695" y="1426271"/>
                  </a:lnTo>
                  <a:lnTo>
                    <a:pt x="422172" y="1449172"/>
                  </a:lnTo>
                  <a:lnTo>
                    <a:pt x="424747" y="1472063"/>
                  </a:lnTo>
                  <a:lnTo>
                    <a:pt x="427422" y="1494950"/>
                  </a:lnTo>
                  <a:lnTo>
                    <a:pt x="430199" y="1517834"/>
                  </a:lnTo>
                  <a:lnTo>
                    <a:pt x="433080" y="1540714"/>
                  </a:lnTo>
                  <a:lnTo>
                    <a:pt x="436067" y="1563598"/>
                  </a:lnTo>
                  <a:lnTo>
                    <a:pt x="439161" y="1586481"/>
                  </a:lnTo>
                  <a:lnTo>
                    <a:pt x="442365" y="1609368"/>
                  </a:lnTo>
                  <a:lnTo>
                    <a:pt x="445680" y="1632263"/>
                  </a:lnTo>
                  <a:lnTo>
                    <a:pt x="449107" y="1655164"/>
                  </a:lnTo>
                  <a:lnTo>
                    <a:pt x="452649" y="1678073"/>
                  </a:lnTo>
                  <a:lnTo>
                    <a:pt x="456307" y="1700996"/>
                  </a:lnTo>
                  <a:lnTo>
                    <a:pt x="460084" y="1723930"/>
                  </a:lnTo>
                  <a:lnTo>
                    <a:pt x="463981" y="1746881"/>
                  </a:lnTo>
                  <a:lnTo>
                    <a:pt x="468000" y="1769848"/>
                  </a:lnTo>
                  <a:lnTo>
                    <a:pt x="472143" y="1792835"/>
                  </a:lnTo>
                  <a:lnTo>
                    <a:pt x="476412" y="1815843"/>
                  </a:lnTo>
                  <a:lnTo>
                    <a:pt x="480807" y="1838872"/>
                  </a:lnTo>
                  <a:lnTo>
                    <a:pt x="485333" y="1861927"/>
                  </a:lnTo>
                  <a:lnTo>
                    <a:pt x="489990" y="1885008"/>
                  </a:lnTo>
                  <a:lnTo>
                    <a:pt x="494780" y="1908119"/>
                  </a:lnTo>
                  <a:lnTo>
                    <a:pt x="499705" y="1931260"/>
                  </a:lnTo>
                  <a:lnTo>
                    <a:pt x="504767" y="1954433"/>
                  </a:lnTo>
                  <a:lnTo>
                    <a:pt x="509967" y="1977639"/>
                  </a:lnTo>
                  <a:lnTo>
                    <a:pt x="515309" y="2000884"/>
                  </a:lnTo>
                  <a:lnTo>
                    <a:pt x="520793" y="2024166"/>
                  </a:lnTo>
                  <a:lnTo>
                    <a:pt x="526421" y="2047487"/>
                  </a:lnTo>
                  <a:lnTo>
                    <a:pt x="532197" y="2070853"/>
                  </a:lnTo>
                  <a:lnTo>
                    <a:pt x="538120" y="2094260"/>
                  </a:lnTo>
                  <a:lnTo>
                    <a:pt x="544194" y="2117715"/>
                  </a:lnTo>
                  <a:lnTo>
                    <a:pt x="550421" y="2141218"/>
                  </a:lnTo>
                  <a:lnTo>
                    <a:pt x="556801" y="2164770"/>
                  </a:lnTo>
                  <a:lnTo>
                    <a:pt x="563338" y="2188374"/>
                  </a:lnTo>
                  <a:lnTo>
                    <a:pt x="570034" y="2212032"/>
                  </a:lnTo>
                  <a:lnTo>
                    <a:pt x="576889" y="2235745"/>
                  </a:lnTo>
                  <a:lnTo>
                    <a:pt x="583907" y="2259516"/>
                  </a:lnTo>
                  <a:lnTo>
                    <a:pt x="591089" y="2283346"/>
                  </a:lnTo>
                  <a:lnTo>
                    <a:pt x="598437" y="2307238"/>
                  </a:lnTo>
                  <a:lnTo>
                    <a:pt x="605954" y="2331193"/>
                  </a:lnTo>
                  <a:lnTo>
                    <a:pt x="621670" y="2379815"/>
                  </a:lnTo>
                  <a:lnTo>
                    <a:pt x="628557" y="2400177"/>
                  </a:lnTo>
                  <a:lnTo>
                    <a:pt x="636396" y="2422104"/>
                  </a:lnTo>
                  <a:lnTo>
                    <a:pt x="644647" y="2444003"/>
                  </a:lnTo>
                  <a:lnTo>
                    <a:pt x="653307" y="2465884"/>
                  </a:lnTo>
                  <a:lnTo>
                    <a:pt x="662368" y="2487747"/>
                  </a:lnTo>
                  <a:lnTo>
                    <a:pt x="671825" y="2509599"/>
                  </a:lnTo>
                  <a:lnTo>
                    <a:pt x="681675" y="2531445"/>
                  </a:lnTo>
                  <a:lnTo>
                    <a:pt x="691908" y="2553284"/>
                  </a:lnTo>
                  <a:lnTo>
                    <a:pt x="702521" y="2575126"/>
                  </a:lnTo>
                  <a:lnTo>
                    <a:pt x="713505" y="2596970"/>
                  </a:lnTo>
                  <a:lnTo>
                    <a:pt x="724856" y="2618822"/>
                  </a:lnTo>
                  <a:lnTo>
                    <a:pt x="736564" y="2640681"/>
                  </a:lnTo>
                  <a:lnTo>
                    <a:pt x="748625" y="2662554"/>
                  </a:lnTo>
                  <a:lnTo>
                    <a:pt x="761029" y="2684440"/>
                  </a:lnTo>
                  <a:lnTo>
                    <a:pt x="773771" y="2706345"/>
                  </a:lnTo>
                  <a:lnTo>
                    <a:pt x="786840" y="2728269"/>
                  </a:lnTo>
                  <a:lnTo>
                    <a:pt x="800231" y="2750218"/>
                  </a:lnTo>
                  <a:lnTo>
                    <a:pt x="813934" y="2772191"/>
                  </a:lnTo>
                  <a:lnTo>
                    <a:pt x="827940" y="2794191"/>
                  </a:lnTo>
                  <a:lnTo>
                    <a:pt x="842243" y="2816223"/>
                  </a:lnTo>
                  <a:lnTo>
                    <a:pt x="856833" y="2838288"/>
                  </a:lnTo>
                  <a:lnTo>
                    <a:pt x="871699" y="2860388"/>
                  </a:lnTo>
                  <a:lnTo>
                    <a:pt x="886835" y="2882527"/>
                  </a:lnTo>
                  <a:lnTo>
                    <a:pt x="902231" y="2904707"/>
                  </a:lnTo>
                  <a:lnTo>
                    <a:pt x="917876" y="2926931"/>
                  </a:lnTo>
                  <a:lnTo>
                    <a:pt x="933764" y="2949202"/>
                  </a:lnTo>
                  <a:lnTo>
                    <a:pt x="949882" y="2971523"/>
                  </a:lnTo>
                  <a:lnTo>
                    <a:pt x="966222" y="2993895"/>
                  </a:lnTo>
                  <a:lnTo>
                    <a:pt x="982775" y="3016325"/>
                  </a:lnTo>
                  <a:lnTo>
                    <a:pt x="999530" y="3038813"/>
                  </a:lnTo>
                  <a:lnTo>
                    <a:pt x="1016478" y="3061363"/>
                  </a:lnTo>
                  <a:lnTo>
                    <a:pt x="1033609" y="3083980"/>
                  </a:lnTo>
                  <a:lnTo>
                    <a:pt x="1050912" y="3106664"/>
                  </a:lnTo>
                  <a:lnTo>
                    <a:pt x="1068378" y="3129422"/>
                  </a:lnTo>
                  <a:lnTo>
                    <a:pt x="1085997" y="3152256"/>
                  </a:lnTo>
                  <a:lnTo>
                    <a:pt x="1103759" y="3175170"/>
                  </a:lnTo>
                  <a:lnTo>
                    <a:pt x="1121653" y="3198167"/>
                  </a:lnTo>
                  <a:lnTo>
                    <a:pt x="1139670" y="3221251"/>
                  </a:lnTo>
                  <a:lnTo>
                    <a:pt x="1157799" y="3244429"/>
                  </a:lnTo>
                  <a:lnTo>
                    <a:pt x="1176029" y="3267699"/>
                  </a:lnTo>
                  <a:lnTo>
                    <a:pt x="1194351" y="3291070"/>
                  </a:lnTo>
                  <a:lnTo>
                    <a:pt x="1212755" y="3314546"/>
                  </a:lnTo>
                  <a:lnTo>
                    <a:pt x="1231230" y="3338128"/>
                  </a:lnTo>
                  <a:lnTo>
                    <a:pt x="1249765" y="3361823"/>
                  </a:lnTo>
                  <a:lnTo>
                    <a:pt x="1268350" y="3385634"/>
                  </a:lnTo>
                  <a:lnTo>
                    <a:pt x="1286974" y="3409566"/>
                  </a:lnTo>
                  <a:lnTo>
                    <a:pt x="1305629" y="3433626"/>
                  </a:lnTo>
                  <a:lnTo>
                    <a:pt x="1324300" y="3457813"/>
                  </a:lnTo>
                  <a:lnTo>
                    <a:pt x="1342980" y="3482136"/>
                  </a:lnTo>
                  <a:lnTo>
                    <a:pt x="1361659" y="3506600"/>
                  </a:lnTo>
                  <a:lnTo>
                    <a:pt x="1380322" y="3531206"/>
                  </a:lnTo>
                  <a:lnTo>
                    <a:pt x="1398964" y="3555963"/>
                  </a:lnTo>
                  <a:lnTo>
                    <a:pt x="1417570" y="3580875"/>
                  </a:lnTo>
                  <a:lnTo>
                    <a:pt x="1436131" y="3605944"/>
                  </a:lnTo>
                  <a:lnTo>
                    <a:pt x="1454635" y="3631178"/>
                  </a:lnTo>
                  <a:lnTo>
                    <a:pt x="1473072" y="3656581"/>
                  </a:lnTo>
                  <a:lnTo>
                    <a:pt x="1491431" y="3682157"/>
                  </a:lnTo>
                  <a:lnTo>
                    <a:pt x="1509702" y="3707915"/>
                  </a:lnTo>
                  <a:lnTo>
                    <a:pt x="1527872" y="3733855"/>
                  </a:lnTo>
                  <a:lnTo>
                    <a:pt x="1545931" y="3759985"/>
                  </a:lnTo>
                  <a:lnTo>
                    <a:pt x="1563868" y="3786311"/>
                  </a:lnTo>
                  <a:lnTo>
                    <a:pt x="1581670" y="3812835"/>
                  </a:lnTo>
                  <a:lnTo>
                    <a:pt x="1599330" y="3839567"/>
                  </a:lnTo>
                  <a:lnTo>
                    <a:pt x="1616831" y="3866508"/>
                  </a:lnTo>
                  <a:lnTo>
                    <a:pt x="1634164" y="3893663"/>
                  </a:lnTo>
                  <a:lnTo>
                    <a:pt x="1651319" y="3921041"/>
                  </a:lnTo>
                  <a:lnTo>
                    <a:pt x="1668283" y="3948644"/>
                  </a:lnTo>
                  <a:lnTo>
                    <a:pt x="1685043" y="3976477"/>
                  </a:lnTo>
                  <a:lnTo>
                    <a:pt x="1701589" y="4004547"/>
                  </a:lnTo>
                  <a:lnTo>
                    <a:pt x="1717909" y="4032858"/>
                  </a:lnTo>
                  <a:lnTo>
                    <a:pt x="1733990" y="4061417"/>
                  </a:lnTo>
                  <a:lnTo>
                    <a:pt x="1749819" y="4090223"/>
                  </a:lnTo>
                  <a:lnTo>
                    <a:pt x="1765386" y="4119287"/>
                  </a:lnTo>
                  <a:lnTo>
                    <a:pt x="1780678" y="4148611"/>
                  </a:lnTo>
                  <a:lnTo>
                    <a:pt x="1795683" y="4178201"/>
                  </a:lnTo>
                  <a:lnTo>
                    <a:pt x="1810388" y="4208062"/>
                  </a:lnTo>
                  <a:lnTo>
                    <a:pt x="1824779" y="4238194"/>
                  </a:lnTo>
                  <a:lnTo>
                    <a:pt x="1838845" y="4268604"/>
                  </a:lnTo>
                  <a:lnTo>
                    <a:pt x="1852575" y="4299298"/>
                  </a:lnTo>
                  <a:lnTo>
                    <a:pt x="1865953" y="4330278"/>
                  </a:lnTo>
                  <a:lnTo>
                    <a:pt x="1878967" y="4361547"/>
                  </a:lnTo>
                  <a:lnTo>
                    <a:pt x="1891605" y="4393110"/>
                  </a:lnTo>
                  <a:lnTo>
                    <a:pt x="1903855" y="4424970"/>
                  </a:lnTo>
                  <a:lnTo>
                    <a:pt x="1915704" y="4457132"/>
                  </a:lnTo>
                  <a:lnTo>
                    <a:pt x="1927135" y="4489594"/>
                  </a:lnTo>
                  <a:lnTo>
                    <a:pt x="1938142" y="4522366"/>
                  </a:lnTo>
                  <a:lnTo>
                    <a:pt x="1948705" y="4555443"/>
                  </a:lnTo>
                  <a:lnTo>
                    <a:pt x="1958818" y="4588835"/>
                  </a:lnTo>
                  <a:lnTo>
                    <a:pt x="1968463" y="4622536"/>
                  </a:lnTo>
                  <a:lnTo>
                    <a:pt x="1977630" y="4656555"/>
                  </a:lnTo>
                  <a:lnTo>
                    <a:pt x="1986306" y="4690889"/>
                  </a:lnTo>
                  <a:lnTo>
                    <a:pt x="1994479" y="4725546"/>
                  </a:lnTo>
                  <a:lnTo>
                    <a:pt x="2002134" y="4760520"/>
                  </a:lnTo>
                  <a:lnTo>
                    <a:pt x="2009263" y="4795818"/>
                  </a:lnTo>
                  <a:lnTo>
                    <a:pt x="2015851" y="4831436"/>
                  </a:lnTo>
                  <a:lnTo>
                    <a:pt x="2021887" y="4867380"/>
                  </a:lnTo>
                  <a:lnTo>
                    <a:pt x="2027360" y="4903647"/>
                  </a:lnTo>
                  <a:lnTo>
                    <a:pt x="2032257" y="4940242"/>
                  </a:lnTo>
                  <a:lnTo>
                    <a:pt x="2040141" y="5012801"/>
                  </a:lnTo>
                  <a:lnTo>
                    <a:pt x="2043398" y="5052228"/>
                  </a:lnTo>
                  <a:lnTo>
                    <a:pt x="2045914" y="5090569"/>
                  </a:lnTo>
                  <a:lnTo>
                    <a:pt x="2047852" y="5129479"/>
                  </a:lnTo>
                  <a:lnTo>
                    <a:pt x="2049231" y="5168953"/>
                  </a:lnTo>
                  <a:lnTo>
                    <a:pt x="2050067" y="5208981"/>
                  </a:lnTo>
                  <a:lnTo>
                    <a:pt x="2050376" y="5249557"/>
                  </a:lnTo>
                  <a:lnTo>
                    <a:pt x="2050171" y="5290669"/>
                  </a:lnTo>
                  <a:lnTo>
                    <a:pt x="2049468" y="5332309"/>
                  </a:lnTo>
                  <a:lnTo>
                    <a:pt x="2048280" y="5374468"/>
                  </a:lnTo>
                  <a:lnTo>
                    <a:pt x="2046619" y="5417131"/>
                  </a:lnTo>
                  <a:lnTo>
                    <a:pt x="2044498" y="5460286"/>
                  </a:lnTo>
                  <a:lnTo>
                    <a:pt x="2041929" y="5503928"/>
                  </a:lnTo>
                  <a:lnTo>
                    <a:pt x="2038924" y="5548038"/>
                  </a:lnTo>
                  <a:lnTo>
                    <a:pt x="2035495" y="5592604"/>
                  </a:lnTo>
                  <a:lnTo>
                    <a:pt x="2031652" y="5637613"/>
                  </a:lnTo>
                  <a:lnTo>
                    <a:pt x="2027407" y="5683054"/>
                  </a:lnTo>
                  <a:lnTo>
                    <a:pt x="2022770" y="5728907"/>
                  </a:lnTo>
                  <a:lnTo>
                    <a:pt x="2017753" y="5775161"/>
                  </a:lnTo>
                  <a:lnTo>
                    <a:pt x="2012366" y="5821803"/>
                  </a:lnTo>
                  <a:lnTo>
                    <a:pt x="2006619" y="5868815"/>
                  </a:lnTo>
                  <a:lnTo>
                    <a:pt x="2000522" y="5916183"/>
                  </a:lnTo>
                  <a:lnTo>
                    <a:pt x="1994087" y="5963894"/>
                  </a:lnTo>
                  <a:lnTo>
                    <a:pt x="1987323" y="6011925"/>
                  </a:lnTo>
                  <a:lnTo>
                    <a:pt x="1980240" y="6060269"/>
                  </a:lnTo>
                  <a:lnTo>
                    <a:pt x="1972849" y="6108906"/>
                  </a:lnTo>
                  <a:lnTo>
                    <a:pt x="1965159" y="6157819"/>
                  </a:lnTo>
                  <a:lnTo>
                    <a:pt x="1957181" y="6206992"/>
                  </a:lnTo>
                  <a:lnTo>
                    <a:pt x="1948924" y="6256411"/>
                  </a:lnTo>
                  <a:lnTo>
                    <a:pt x="1940399" y="6306058"/>
                  </a:lnTo>
                  <a:lnTo>
                    <a:pt x="1931614" y="6355915"/>
                  </a:lnTo>
                  <a:lnTo>
                    <a:pt x="1922581" y="6405966"/>
                  </a:lnTo>
                  <a:lnTo>
                    <a:pt x="1913309" y="6456195"/>
                  </a:lnTo>
                  <a:lnTo>
                    <a:pt x="1903808" y="6506586"/>
                  </a:lnTo>
                  <a:lnTo>
                    <a:pt x="1894087" y="6557119"/>
                  </a:lnTo>
                  <a:lnTo>
                    <a:pt x="1884157" y="6607779"/>
                  </a:lnTo>
                  <a:lnTo>
                    <a:pt x="1874026" y="6658548"/>
                  </a:lnTo>
                  <a:lnTo>
                    <a:pt x="1863706" y="6709410"/>
                  </a:lnTo>
                  <a:lnTo>
                    <a:pt x="1853206" y="6760344"/>
                  </a:lnTo>
                  <a:lnTo>
                    <a:pt x="1842535" y="6811338"/>
                  </a:lnTo>
                  <a:lnTo>
                    <a:pt x="1831703" y="6862371"/>
                  </a:lnTo>
                  <a:lnTo>
                    <a:pt x="1820721" y="6913426"/>
                  </a:lnTo>
                  <a:lnTo>
                    <a:pt x="1809597" y="6964485"/>
                  </a:lnTo>
                  <a:lnTo>
                    <a:pt x="1798341" y="7015532"/>
                  </a:lnTo>
                  <a:lnTo>
                    <a:pt x="1786964" y="7066548"/>
                  </a:lnTo>
                  <a:lnTo>
                    <a:pt x="1775475" y="7117517"/>
                  </a:lnTo>
                  <a:lnTo>
                    <a:pt x="1763884" y="7168416"/>
                  </a:lnTo>
                  <a:lnTo>
                    <a:pt x="1752200" y="7219236"/>
                  </a:lnTo>
                  <a:lnTo>
                    <a:pt x="1740433" y="7269949"/>
                  </a:lnTo>
                  <a:lnTo>
                    <a:pt x="1728593" y="7320547"/>
                  </a:lnTo>
                  <a:lnTo>
                    <a:pt x="1716691" y="7371005"/>
                  </a:lnTo>
                  <a:lnTo>
                    <a:pt x="1704734" y="7421309"/>
                  </a:lnTo>
                  <a:lnTo>
                    <a:pt x="1692734" y="7471438"/>
                  </a:lnTo>
                  <a:lnTo>
                    <a:pt x="1680699" y="7521376"/>
                  </a:lnTo>
                  <a:lnTo>
                    <a:pt x="1668640" y="7571105"/>
                  </a:lnTo>
                  <a:lnTo>
                    <a:pt x="1656567" y="7620605"/>
                  </a:lnTo>
                  <a:lnTo>
                    <a:pt x="1644490" y="7669858"/>
                  </a:lnTo>
                  <a:lnTo>
                    <a:pt x="1632416" y="7718850"/>
                  </a:lnTo>
                  <a:lnTo>
                    <a:pt x="1620358" y="7767558"/>
                  </a:lnTo>
                  <a:lnTo>
                    <a:pt x="1608325" y="7815964"/>
                  </a:lnTo>
                  <a:lnTo>
                    <a:pt x="1596325" y="7864053"/>
                  </a:lnTo>
                  <a:lnTo>
                    <a:pt x="1584371" y="7911803"/>
                  </a:lnTo>
                  <a:lnTo>
                    <a:pt x="1572469" y="7959199"/>
                  </a:lnTo>
                  <a:lnTo>
                    <a:pt x="1560632" y="8006217"/>
                  </a:lnTo>
                  <a:lnTo>
                    <a:pt x="1548868" y="8052846"/>
                  </a:lnTo>
                  <a:lnTo>
                    <a:pt x="1537188" y="8099064"/>
                  </a:lnTo>
                  <a:lnTo>
                    <a:pt x="1525601" y="8144848"/>
                  </a:lnTo>
                  <a:lnTo>
                    <a:pt x="1514117" y="8190186"/>
                  </a:lnTo>
                  <a:lnTo>
                    <a:pt x="1502745" y="8235058"/>
                  </a:lnTo>
                  <a:lnTo>
                    <a:pt x="1491498" y="8279439"/>
                  </a:lnTo>
                  <a:lnTo>
                    <a:pt x="1480382" y="8323320"/>
                  </a:lnTo>
                  <a:lnTo>
                    <a:pt x="1469409" y="8366671"/>
                  </a:lnTo>
                  <a:lnTo>
                    <a:pt x="1458589" y="8409483"/>
                  </a:lnTo>
                  <a:lnTo>
                    <a:pt x="1447931" y="8451732"/>
                  </a:lnTo>
                  <a:lnTo>
                    <a:pt x="1437445" y="8493397"/>
                  </a:lnTo>
                  <a:lnTo>
                    <a:pt x="1427142" y="8534461"/>
                  </a:lnTo>
                  <a:lnTo>
                    <a:pt x="1417031" y="8574905"/>
                  </a:lnTo>
                  <a:lnTo>
                    <a:pt x="1407123" y="8614707"/>
                  </a:lnTo>
                  <a:lnTo>
                    <a:pt x="1397427" y="8653848"/>
                  </a:lnTo>
                  <a:lnTo>
                    <a:pt x="1387953" y="8692310"/>
                  </a:lnTo>
                  <a:lnTo>
                    <a:pt x="1378713" y="8730068"/>
                  </a:lnTo>
                  <a:lnTo>
                    <a:pt x="1369715" y="8767102"/>
                  </a:lnTo>
                  <a:lnTo>
                    <a:pt x="1360970" y="8803395"/>
                  </a:lnTo>
                  <a:lnTo>
                    <a:pt x="1352488" y="8838922"/>
                  </a:lnTo>
                  <a:lnTo>
                    <a:pt x="1344280" y="8873664"/>
                  </a:lnTo>
                  <a:lnTo>
                    <a:pt x="1336355" y="8907594"/>
                  </a:lnTo>
                  <a:lnTo>
                    <a:pt x="1328724" y="8940694"/>
                  </a:lnTo>
                  <a:lnTo>
                    <a:pt x="1321398" y="8972935"/>
                  </a:lnTo>
                  <a:lnTo>
                    <a:pt x="1314386" y="9004299"/>
                  </a:lnTo>
                  <a:lnTo>
                    <a:pt x="1307700" y="9034755"/>
                  </a:lnTo>
                  <a:lnTo>
                    <a:pt x="1301350" y="9064279"/>
                  </a:lnTo>
                  <a:lnTo>
                    <a:pt x="1295346" y="9092842"/>
                  </a:lnTo>
                  <a:lnTo>
                    <a:pt x="1289699" y="9120416"/>
                  </a:lnTo>
                  <a:lnTo>
                    <a:pt x="1284419" y="9146967"/>
                  </a:lnTo>
                  <a:lnTo>
                    <a:pt x="1279516" y="9172462"/>
                  </a:lnTo>
                  <a:lnTo>
                    <a:pt x="1275002" y="9196864"/>
                  </a:lnTo>
                  <a:lnTo>
                    <a:pt x="1270884" y="9220132"/>
                  </a:lnTo>
                  <a:lnTo>
                    <a:pt x="1267175" y="9242217"/>
                  </a:lnTo>
                  <a:lnTo>
                    <a:pt x="1263880" y="9263072"/>
                  </a:lnTo>
                  <a:lnTo>
                    <a:pt x="1258393" y="9302235"/>
                  </a:lnTo>
                  <a:lnTo>
                    <a:pt x="880389" y="9254544"/>
                  </a:lnTo>
                  <a:lnTo>
                    <a:pt x="886878" y="9208021"/>
                  </a:lnTo>
                  <a:lnTo>
                    <a:pt x="890809" y="9182974"/>
                  </a:lnTo>
                  <a:lnTo>
                    <a:pt x="895123" y="9157171"/>
                  </a:lnTo>
                  <a:lnTo>
                    <a:pt x="899809" y="9130595"/>
                  </a:lnTo>
                  <a:lnTo>
                    <a:pt x="904858" y="9103236"/>
                  </a:lnTo>
                  <a:lnTo>
                    <a:pt x="910260" y="9075091"/>
                  </a:lnTo>
                  <a:lnTo>
                    <a:pt x="916006" y="9046157"/>
                  </a:lnTo>
                  <a:lnTo>
                    <a:pt x="922085" y="9016439"/>
                  </a:lnTo>
                  <a:lnTo>
                    <a:pt x="928491" y="8985938"/>
                  </a:lnTo>
                  <a:lnTo>
                    <a:pt x="935214" y="8954663"/>
                  </a:lnTo>
                  <a:lnTo>
                    <a:pt x="942244" y="8922623"/>
                  </a:lnTo>
                  <a:lnTo>
                    <a:pt x="949573" y="8889829"/>
                  </a:lnTo>
                  <a:lnTo>
                    <a:pt x="957192" y="8856286"/>
                  </a:lnTo>
                  <a:lnTo>
                    <a:pt x="965091" y="8822013"/>
                  </a:lnTo>
                  <a:lnTo>
                    <a:pt x="973262" y="8787019"/>
                  </a:lnTo>
                  <a:lnTo>
                    <a:pt x="981696" y="8751320"/>
                  </a:lnTo>
                  <a:lnTo>
                    <a:pt x="990384" y="8714926"/>
                  </a:lnTo>
                  <a:lnTo>
                    <a:pt x="999315" y="8677856"/>
                  </a:lnTo>
                  <a:lnTo>
                    <a:pt x="1008482" y="8640121"/>
                  </a:lnTo>
                  <a:lnTo>
                    <a:pt x="1017875" y="8601740"/>
                  </a:lnTo>
                  <a:lnTo>
                    <a:pt x="1027484" y="8562728"/>
                  </a:lnTo>
                  <a:lnTo>
                    <a:pt x="1037300" y="8523098"/>
                  </a:lnTo>
                  <a:lnTo>
                    <a:pt x="1047315" y="8482869"/>
                  </a:lnTo>
                  <a:lnTo>
                    <a:pt x="1057517" y="8442057"/>
                  </a:lnTo>
                  <a:lnTo>
                    <a:pt x="1067899" y="8400679"/>
                  </a:lnTo>
                  <a:lnTo>
                    <a:pt x="1078451" y="8358749"/>
                  </a:lnTo>
                  <a:lnTo>
                    <a:pt x="1089163" y="8316288"/>
                  </a:lnTo>
                  <a:lnTo>
                    <a:pt x="1100025" y="8273312"/>
                  </a:lnTo>
                  <a:lnTo>
                    <a:pt x="1111029" y="8229834"/>
                  </a:lnTo>
                  <a:lnTo>
                    <a:pt x="1122164" y="8185879"/>
                  </a:lnTo>
                  <a:lnTo>
                    <a:pt x="1133422" y="8141457"/>
                  </a:lnTo>
                  <a:lnTo>
                    <a:pt x="1144792" y="8096592"/>
                  </a:lnTo>
                  <a:lnTo>
                    <a:pt x="1156265" y="8051297"/>
                  </a:lnTo>
                  <a:lnTo>
                    <a:pt x="1167832" y="8005589"/>
                  </a:lnTo>
                  <a:lnTo>
                    <a:pt x="1179483" y="7959491"/>
                  </a:lnTo>
                  <a:lnTo>
                    <a:pt x="1191208" y="7913017"/>
                  </a:lnTo>
                  <a:lnTo>
                    <a:pt x="1202998" y="7866184"/>
                  </a:lnTo>
                  <a:lnTo>
                    <a:pt x="1214842" y="7819013"/>
                  </a:lnTo>
                  <a:lnTo>
                    <a:pt x="1226733" y="7771519"/>
                  </a:lnTo>
                  <a:lnTo>
                    <a:pt x="1238659" y="7723725"/>
                  </a:lnTo>
                  <a:lnTo>
                    <a:pt x="1250612" y="7675642"/>
                  </a:lnTo>
                  <a:lnTo>
                    <a:pt x="1262581" y="7627293"/>
                  </a:lnTo>
                  <a:lnTo>
                    <a:pt x="1274556" y="7578696"/>
                  </a:lnTo>
                  <a:lnTo>
                    <a:pt x="1286530" y="7529867"/>
                  </a:lnTo>
                  <a:lnTo>
                    <a:pt x="1298491" y="7480825"/>
                  </a:lnTo>
                  <a:lnTo>
                    <a:pt x="1310430" y="7431590"/>
                  </a:lnTo>
                  <a:lnTo>
                    <a:pt x="1322337" y="7382179"/>
                  </a:lnTo>
                  <a:lnTo>
                    <a:pt x="1334202" y="7332610"/>
                  </a:lnTo>
                  <a:lnTo>
                    <a:pt x="1346017" y="7282902"/>
                  </a:lnTo>
                  <a:lnTo>
                    <a:pt x="1357771" y="7233073"/>
                  </a:lnTo>
                  <a:lnTo>
                    <a:pt x="1369454" y="7183144"/>
                  </a:lnTo>
                  <a:lnTo>
                    <a:pt x="1381058" y="7133126"/>
                  </a:lnTo>
                  <a:lnTo>
                    <a:pt x="1392571" y="7083049"/>
                  </a:lnTo>
                  <a:lnTo>
                    <a:pt x="1403985" y="7032922"/>
                  </a:lnTo>
                  <a:lnTo>
                    <a:pt x="1415290" y="6982769"/>
                  </a:lnTo>
                  <a:lnTo>
                    <a:pt x="1426476" y="6932606"/>
                  </a:lnTo>
                  <a:lnTo>
                    <a:pt x="1437533" y="6882452"/>
                  </a:lnTo>
                  <a:lnTo>
                    <a:pt x="1448452" y="6832327"/>
                  </a:lnTo>
                  <a:lnTo>
                    <a:pt x="1459223" y="6782250"/>
                  </a:lnTo>
                  <a:lnTo>
                    <a:pt x="1469837" y="6732238"/>
                  </a:lnTo>
                  <a:lnTo>
                    <a:pt x="1480282" y="6682313"/>
                  </a:lnTo>
                  <a:lnTo>
                    <a:pt x="1490552" y="6632489"/>
                  </a:lnTo>
                  <a:lnTo>
                    <a:pt x="1500634" y="6582790"/>
                  </a:lnTo>
                  <a:lnTo>
                    <a:pt x="1510521" y="6533233"/>
                  </a:lnTo>
                  <a:lnTo>
                    <a:pt x="1520201" y="6483839"/>
                  </a:lnTo>
                  <a:lnTo>
                    <a:pt x="1529666" y="6434623"/>
                  </a:lnTo>
                  <a:lnTo>
                    <a:pt x="1538905" y="6385609"/>
                  </a:lnTo>
                  <a:lnTo>
                    <a:pt x="1547909" y="6336814"/>
                  </a:lnTo>
                  <a:lnTo>
                    <a:pt x="1556670" y="6288257"/>
                  </a:lnTo>
                  <a:lnTo>
                    <a:pt x="1565176" y="6239960"/>
                  </a:lnTo>
                  <a:lnTo>
                    <a:pt x="1573418" y="6191941"/>
                  </a:lnTo>
                  <a:lnTo>
                    <a:pt x="1581388" y="6144220"/>
                  </a:lnTo>
                  <a:lnTo>
                    <a:pt x="1589074" y="6096817"/>
                  </a:lnTo>
                  <a:lnTo>
                    <a:pt x="1596469" y="6049752"/>
                  </a:lnTo>
                  <a:lnTo>
                    <a:pt x="1603562" y="6003045"/>
                  </a:lnTo>
                  <a:lnTo>
                    <a:pt x="1610344" y="5956718"/>
                  </a:lnTo>
                  <a:lnTo>
                    <a:pt x="1616806" y="5910787"/>
                  </a:lnTo>
                  <a:lnTo>
                    <a:pt x="1622938" y="5865279"/>
                  </a:lnTo>
                  <a:lnTo>
                    <a:pt x="1628732" y="5820209"/>
                  </a:lnTo>
                  <a:lnTo>
                    <a:pt x="1634177" y="5775602"/>
                  </a:lnTo>
                  <a:lnTo>
                    <a:pt x="1639265" y="5731479"/>
                  </a:lnTo>
                  <a:lnTo>
                    <a:pt x="1643988" y="5687858"/>
                  </a:lnTo>
                  <a:lnTo>
                    <a:pt x="1648335" y="5644763"/>
                  </a:lnTo>
                  <a:lnTo>
                    <a:pt x="1652299" y="5602220"/>
                  </a:lnTo>
                  <a:lnTo>
                    <a:pt x="1655871" y="5560243"/>
                  </a:lnTo>
                  <a:lnTo>
                    <a:pt x="1659043" y="5518862"/>
                  </a:lnTo>
                  <a:lnTo>
                    <a:pt x="1661806" y="5478096"/>
                  </a:lnTo>
                  <a:lnTo>
                    <a:pt x="1664152" y="5437972"/>
                  </a:lnTo>
                  <a:lnTo>
                    <a:pt x="1666074" y="5398508"/>
                  </a:lnTo>
                  <a:lnTo>
                    <a:pt x="1667565" y="5359734"/>
                  </a:lnTo>
                  <a:lnTo>
                    <a:pt x="1668617" y="5321673"/>
                  </a:lnTo>
                  <a:lnTo>
                    <a:pt x="1669224" y="5284349"/>
                  </a:lnTo>
                  <a:lnTo>
                    <a:pt x="1669380" y="5247789"/>
                  </a:lnTo>
                  <a:lnTo>
                    <a:pt x="1669079" y="5212021"/>
                  </a:lnTo>
                  <a:lnTo>
                    <a:pt x="1668318" y="5177069"/>
                  </a:lnTo>
                  <a:lnTo>
                    <a:pt x="1667091" y="5142965"/>
                  </a:lnTo>
                  <a:lnTo>
                    <a:pt x="1665396" y="5109733"/>
                  </a:lnTo>
                  <a:lnTo>
                    <a:pt x="1663231" y="5077407"/>
                  </a:lnTo>
                  <a:lnTo>
                    <a:pt x="1660741" y="5047677"/>
                  </a:lnTo>
                  <a:lnTo>
                    <a:pt x="1653861" y="4984705"/>
                  </a:lnTo>
                  <a:lnTo>
                    <a:pt x="1649763" y="4954463"/>
                  </a:lnTo>
                  <a:lnTo>
                    <a:pt x="1645193" y="4924499"/>
                  </a:lnTo>
                  <a:lnTo>
                    <a:pt x="1640158" y="4894808"/>
                  </a:lnTo>
                  <a:lnTo>
                    <a:pt x="1634667" y="4865378"/>
                  </a:lnTo>
                  <a:lnTo>
                    <a:pt x="1628728" y="4836206"/>
                  </a:lnTo>
                  <a:lnTo>
                    <a:pt x="1622349" y="4807280"/>
                  </a:lnTo>
                  <a:lnTo>
                    <a:pt x="1615538" y="4778597"/>
                  </a:lnTo>
                  <a:lnTo>
                    <a:pt x="1608303" y="4750143"/>
                  </a:lnTo>
                  <a:lnTo>
                    <a:pt x="1600652" y="4721915"/>
                  </a:lnTo>
                  <a:lnTo>
                    <a:pt x="1592592" y="4693902"/>
                  </a:lnTo>
                  <a:lnTo>
                    <a:pt x="1584131" y="4666105"/>
                  </a:lnTo>
                  <a:lnTo>
                    <a:pt x="1575275" y="4638507"/>
                  </a:lnTo>
                  <a:lnTo>
                    <a:pt x="1566033" y="4611111"/>
                  </a:lnTo>
                  <a:lnTo>
                    <a:pt x="1556412" y="4583901"/>
                  </a:lnTo>
                  <a:lnTo>
                    <a:pt x="1546419" y="4556880"/>
                  </a:lnTo>
                  <a:lnTo>
                    <a:pt x="1536061" y="4530036"/>
                  </a:lnTo>
                  <a:lnTo>
                    <a:pt x="1525345" y="4503364"/>
                  </a:lnTo>
                  <a:lnTo>
                    <a:pt x="1514278" y="4476859"/>
                  </a:lnTo>
                  <a:lnTo>
                    <a:pt x="1502870" y="4450518"/>
                  </a:lnTo>
                  <a:lnTo>
                    <a:pt x="1491125" y="4424333"/>
                  </a:lnTo>
                  <a:lnTo>
                    <a:pt x="1479052" y="4398298"/>
                  </a:lnTo>
                  <a:lnTo>
                    <a:pt x="1466658" y="4372410"/>
                  </a:lnTo>
                  <a:lnTo>
                    <a:pt x="1453951" y="4346666"/>
                  </a:lnTo>
                  <a:lnTo>
                    <a:pt x="1440938" y="4321057"/>
                  </a:lnTo>
                  <a:lnTo>
                    <a:pt x="1427627" y="4295582"/>
                  </a:lnTo>
                  <a:lnTo>
                    <a:pt x="1414026" y="4270235"/>
                  </a:lnTo>
                  <a:lnTo>
                    <a:pt x="1400141" y="4245009"/>
                  </a:lnTo>
                  <a:lnTo>
                    <a:pt x="1385983" y="4219906"/>
                  </a:lnTo>
                  <a:lnTo>
                    <a:pt x="1371558" y="4194917"/>
                  </a:lnTo>
                  <a:lnTo>
                    <a:pt x="1356875" y="4170040"/>
                  </a:lnTo>
                  <a:lnTo>
                    <a:pt x="1341940" y="4145269"/>
                  </a:lnTo>
                  <a:lnTo>
                    <a:pt x="1326765" y="4120603"/>
                  </a:lnTo>
                  <a:lnTo>
                    <a:pt x="1311355" y="4096037"/>
                  </a:lnTo>
                  <a:lnTo>
                    <a:pt x="1295720" y="4071566"/>
                  </a:lnTo>
                  <a:lnTo>
                    <a:pt x="1279868" y="4047186"/>
                  </a:lnTo>
                  <a:lnTo>
                    <a:pt x="1263810" y="4022896"/>
                  </a:lnTo>
                  <a:lnTo>
                    <a:pt x="1247550" y="3998688"/>
                  </a:lnTo>
                  <a:lnTo>
                    <a:pt x="1231101" y="3974562"/>
                  </a:lnTo>
                  <a:lnTo>
                    <a:pt x="1214470" y="3950512"/>
                  </a:lnTo>
                  <a:lnTo>
                    <a:pt x="1197666" y="3926533"/>
                  </a:lnTo>
                  <a:lnTo>
                    <a:pt x="1180699" y="3902626"/>
                  </a:lnTo>
                  <a:lnTo>
                    <a:pt x="1163576" y="3878782"/>
                  </a:lnTo>
                  <a:lnTo>
                    <a:pt x="1146308" y="3854998"/>
                  </a:lnTo>
                  <a:lnTo>
                    <a:pt x="1128905" y="3831273"/>
                  </a:lnTo>
                  <a:lnTo>
                    <a:pt x="1111373" y="3807599"/>
                  </a:lnTo>
                  <a:lnTo>
                    <a:pt x="1093724" y="3783976"/>
                  </a:lnTo>
                  <a:lnTo>
                    <a:pt x="1075967" y="3760398"/>
                  </a:lnTo>
                  <a:lnTo>
                    <a:pt x="1058109" y="3736858"/>
                  </a:lnTo>
                  <a:lnTo>
                    <a:pt x="1040164" y="3713357"/>
                  </a:lnTo>
                  <a:lnTo>
                    <a:pt x="1022138" y="3689888"/>
                  </a:lnTo>
                  <a:lnTo>
                    <a:pt x="1004039" y="3666445"/>
                  </a:lnTo>
                  <a:lnTo>
                    <a:pt x="985882" y="3643029"/>
                  </a:lnTo>
                  <a:lnTo>
                    <a:pt x="967672" y="3619630"/>
                  </a:lnTo>
                  <a:lnTo>
                    <a:pt x="949421" y="3596246"/>
                  </a:lnTo>
                  <a:lnTo>
                    <a:pt x="931137" y="3572873"/>
                  </a:lnTo>
                  <a:lnTo>
                    <a:pt x="912830" y="3549505"/>
                  </a:lnTo>
                  <a:lnTo>
                    <a:pt x="894512" y="3526138"/>
                  </a:lnTo>
                  <a:lnTo>
                    <a:pt x="876189" y="3502767"/>
                  </a:lnTo>
                  <a:lnTo>
                    <a:pt x="857873" y="3479386"/>
                  </a:lnTo>
                  <a:lnTo>
                    <a:pt x="839574" y="3455994"/>
                  </a:lnTo>
                  <a:lnTo>
                    <a:pt x="821301" y="3432580"/>
                  </a:lnTo>
                  <a:lnTo>
                    <a:pt x="803065" y="3409144"/>
                  </a:lnTo>
                  <a:lnTo>
                    <a:pt x="784875" y="3385679"/>
                  </a:lnTo>
                  <a:lnTo>
                    <a:pt x="766741" y="3362179"/>
                  </a:lnTo>
                  <a:lnTo>
                    <a:pt x="748673" y="3338640"/>
                  </a:lnTo>
                  <a:lnTo>
                    <a:pt x="730681" y="3315055"/>
                  </a:lnTo>
                  <a:lnTo>
                    <a:pt x="712776" y="3291421"/>
                  </a:lnTo>
                  <a:lnTo>
                    <a:pt x="694968" y="3267729"/>
                  </a:lnTo>
                  <a:lnTo>
                    <a:pt x="677266" y="3243976"/>
                  </a:lnTo>
                  <a:lnTo>
                    <a:pt x="659681" y="3220156"/>
                  </a:lnTo>
                  <a:lnTo>
                    <a:pt x="642224" y="3196260"/>
                  </a:lnTo>
                  <a:lnTo>
                    <a:pt x="624904" y="3172287"/>
                  </a:lnTo>
                  <a:lnTo>
                    <a:pt x="607734" y="3148228"/>
                  </a:lnTo>
                  <a:lnTo>
                    <a:pt x="590722" y="3124076"/>
                  </a:lnTo>
                  <a:lnTo>
                    <a:pt x="573879" y="3099828"/>
                  </a:lnTo>
                  <a:lnTo>
                    <a:pt x="557218" y="3075475"/>
                  </a:lnTo>
                  <a:lnTo>
                    <a:pt x="540747" y="3051011"/>
                  </a:lnTo>
                  <a:lnTo>
                    <a:pt x="524480" y="3026432"/>
                  </a:lnTo>
                  <a:lnTo>
                    <a:pt x="508427" y="3001730"/>
                  </a:lnTo>
                  <a:lnTo>
                    <a:pt x="492599" y="2976897"/>
                  </a:lnTo>
                  <a:lnTo>
                    <a:pt x="477008" y="2951929"/>
                  </a:lnTo>
                  <a:lnTo>
                    <a:pt x="461665" y="2926820"/>
                  </a:lnTo>
                  <a:lnTo>
                    <a:pt x="446582" y="2901560"/>
                  </a:lnTo>
                  <a:lnTo>
                    <a:pt x="431772" y="2876146"/>
                  </a:lnTo>
                  <a:lnTo>
                    <a:pt x="417247" y="2850568"/>
                  </a:lnTo>
                  <a:lnTo>
                    <a:pt x="403020" y="2824825"/>
                  </a:lnTo>
                  <a:lnTo>
                    <a:pt x="389102" y="2798906"/>
                  </a:lnTo>
                  <a:lnTo>
                    <a:pt x="375508" y="2772807"/>
                  </a:lnTo>
                  <a:lnTo>
                    <a:pt x="362249" y="2746521"/>
                  </a:lnTo>
                  <a:lnTo>
                    <a:pt x="349341" y="2720044"/>
                  </a:lnTo>
                  <a:lnTo>
                    <a:pt x="336794" y="2693365"/>
                  </a:lnTo>
                  <a:lnTo>
                    <a:pt x="324627" y="2666487"/>
                  </a:lnTo>
                  <a:lnTo>
                    <a:pt x="312849" y="2639397"/>
                  </a:lnTo>
                  <a:lnTo>
                    <a:pt x="301478" y="2612094"/>
                  </a:lnTo>
                  <a:lnTo>
                    <a:pt x="290528" y="2584574"/>
                  </a:lnTo>
                  <a:lnTo>
                    <a:pt x="280012" y="2556829"/>
                  </a:lnTo>
                  <a:lnTo>
                    <a:pt x="269946" y="2528859"/>
                  </a:lnTo>
                  <a:lnTo>
                    <a:pt x="259812" y="2499063"/>
                  </a:lnTo>
                  <a:lnTo>
                    <a:pt x="243095" y="2447360"/>
                  </a:lnTo>
                  <a:lnTo>
                    <a:pt x="234926" y="2421347"/>
                  </a:lnTo>
                  <a:lnTo>
                    <a:pt x="226938" y="2395395"/>
                  </a:lnTo>
                  <a:lnTo>
                    <a:pt x="219127" y="2369501"/>
                  </a:lnTo>
                  <a:lnTo>
                    <a:pt x="211494" y="2343667"/>
                  </a:lnTo>
                  <a:lnTo>
                    <a:pt x="204035" y="2317890"/>
                  </a:lnTo>
                  <a:lnTo>
                    <a:pt x="196749" y="2292169"/>
                  </a:lnTo>
                  <a:lnTo>
                    <a:pt x="189635" y="2266502"/>
                  </a:lnTo>
                  <a:lnTo>
                    <a:pt x="182689" y="2240891"/>
                  </a:lnTo>
                  <a:lnTo>
                    <a:pt x="175912" y="2215331"/>
                  </a:lnTo>
                  <a:lnTo>
                    <a:pt x="169299" y="2189823"/>
                  </a:lnTo>
                  <a:lnTo>
                    <a:pt x="162851" y="2164365"/>
                  </a:lnTo>
                  <a:lnTo>
                    <a:pt x="156564" y="2138957"/>
                  </a:lnTo>
                  <a:lnTo>
                    <a:pt x="150437" y="2113596"/>
                  </a:lnTo>
                  <a:lnTo>
                    <a:pt x="144468" y="2088282"/>
                  </a:lnTo>
                  <a:lnTo>
                    <a:pt x="138656" y="2063015"/>
                  </a:lnTo>
                  <a:lnTo>
                    <a:pt x="132997" y="2037790"/>
                  </a:lnTo>
                  <a:lnTo>
                    <a:pt x="127491" y="2012610"/>
                  </a:lnTo>
                  <a:lnTo>
                    <a:pt x="122135" y="1987472"/>
                  </a:lnTo>
                  <a:lnTo>
                    <a:pt x="116928" y="1962376"/>
                  </a:lnTo>
                  <a:lnTo>
                    <a:pt x="111867" y="1937318"/>
                  </a:lnTo>
                  <a:lnTo>
                    <a:pt x="106950" y="1912301"/>
                  </a:lnTo>
                  <a:lnTo>
                    <a:pt x="102176" y="1887319"/>
                  </a:lnTo>
                  <a:lnTo>
                    <a:pt x="97543" y="1862376"/>
                  </a:lnTo>
                  <a:lnTo>
                    <a:pt x="93049" y="1837468"/>
                  </a:lnTo>
                  <a:lnTo>
                    <a:pt x="88691" y="1812593"/>
                  </a:lnTo>
                  <a:lnTo>
                    <a:pt x="84468" y="1787752"/>
                  </a:lnTo>
                  <a:lnTo>
                    <a:pt x="80377" y="1762941"/>
                  </a:lnTo>
                  <a:lnTo>
                    <a:pt x="76417" y="1738163"/>
                  </a:lnTo>
                  <a:lnTo>
                    <a:pt x="72586" y="1713412"/>
                  </a:lnTo>
                  <a:lnTo>
                    <a:pt x="68881" y="1688690"/>
                  </a:lnTo>
                  <a:lnTo>
                    <a:pt x="65301" y="1663997"/>
                  </a:lnTo>
                  <a:lnTo>
                    <a:pt x="61844" y="1639328"/>
                  </a:lnTo>
                  <a:lnTo>
                    <a:pt x="58507" y="1614682"/>
                  </a:lnTo>
                  <a:lnTo>
                    <a:pt x="55290" y="1590063"/>
                  </a:lnTo>
                  <a:lnTo>
                    <a:pt x="52188" y="1565463"/>
                  </a:lnTo>
                  <a:lnTo>
                    <a:pt x="49201" y="1540886"/>
                  </a:lnTo>
                  <a:lnTo>
                    <a:pt x="46327" y="1516327"/>
                  </a:lnTo>
                  <a:lnTo>
                    <a:pt x="43563" y="1491787"/>
                  </a:lnTo>
                  <a:lnTo>
                    <a:pt x="40907" y="1467265"/>
                  </a:lnTo>
                  <a:lnTo>
                    <a:pt x="38358" y="1442758"/>
                  </a:lnTo>
                  <a:lnTo>
                    <a:pt x="35913" y="1418264"/>
                  </a:lnTo>
                  <a:lnTo>
                    <a:pt x="33570" y="1393786"/>
                  </a:lnTo>
                  <a:lnTo>
                    <a:pt x="31327" y="1369318"/>
                  </a:lnTo>
                  <a:lnTo>
                    <a:pt x="29183" y="1344861"/>
                  </a:lnTo>
                  <a:lnTo>
                    <a:pt x="27134" y="1320415"/>
                  </a:lnTo>
                  <a:lnTo>
                    <a:pt x="25179" y="1295974"/>
                  </a:lnTo>
                  <a:lnTo>
                    <a:pt x="23317" y="1271541"/>
                  </a:lnTo>
                  <a:lnTo>
                    <a:pt x="21544" y="1247113"/>
                  </a:lnTo>
                  <a:lnTo>
                    <a:pt x="19859" y="1222689"/>
                  </a:lnTo>
                  <a:lnTo>
                    <a:pt x="18261" y="1198268"/>
                  </a:lnTo>
                  <a:lnTo>
                    <a:pt x="16745" y="1173849"/>
                  </a:lnTo>
                  <a:lnTo>
                    <a:pt x="15311" y="1149429"/>
                  </a:lnTo>
                  <a:lnTo>
                    <a:pt x="13957" y="1125006"/>
                  </a:lnTo>
                  <a:lnTo>
                    <a:pt x="12680" y="1100580"/>
                  </a:lnTo>
                  <a:lnTo>
                    <a:pt x="11479" y="1076152"/>
                  </a:lnTo>
                  <a:lnTo>
                    <a:pt x="10352" y="1051715"/>
                  </a:lnTo>
                  <a:lnTo>
                    <a:pt x="9295" y="1027273"/>
                  </a:lnTo>
                  <a:lnTo>
                    <a:pt x="8308" y="1002822"/>
                  </a:lnTo>
                  <a:lnTo>
                    <a:pt x="7388" y="978360"/>
                  </a:lnTo>
                  <a:lnTo>
                    <a:pt x="6534" y="953886"/>
                  </a:lnTo>
                  <a:lnTo>
                    <a:pt x="5742" y="929400"/>
                  </a:lnTo>
                  <a:lnTo>
                    <a:pt x="5012" y="904898"/>
                  </a:lnTo>
                  <a:lnTo>
                    <a:pt x="4341" y="880381"/>
                  </a:lnTo>
                  <a:lnTo>
                    <a:pt x="3727" y="855846"/>
                  </a:lnTo>
                  <a:lnTo>
                    <a:pt x="3169" y="831290"/>
                  </a:lnTo>
                  <a:lnTo>
                    <a:pt x="2663" y="806716"/>
                  </a:lnTo>
                  <a:lnTo>
                    <a:pt x="2208" y="782119"/>
                  </a:lnTo>
                  <a:lnTo>
                    <a:pt x="1802" y="757497"/>
                  </a:lnTo>
                  <a:lnTo>
                    <a:pt x="1444" y="732851"/>
                  </a:lnTo>
                  <a:lnTo>
                    <a:pt x="1130" y="708179"/>
                  </a:lnTo>
                  <a:lnTo>
                    <a:pt x="859" y="683477"/>
                  </a:lnTo>
                  <a:lnTo>
                    <a:pt x="629" y="658745"/>
                  </a:lnTo>
                  <a:lnTo>
                    <a:pt x="438" y="633982"/>
                  </a:lnTo>
                  <a:lnTo>
                    <a:pt x="285" y="609186"/>
                  </a:lnTo>
                  <a:lnTo>
                    <a:pt x="166" y="584356"/>
                  </a:lnTo>
                  <a:lnTo>
                    <a:pt x="80" y="559489"/>
                  </a:lnTo>
                  <a:lnTo>
                    <a:pt x="26" y="534583"/>
                  </a:lnTo>
                  <a:lnTo>
                    <a:pt x="0" y="509640"/>
                  </a:lnTo>
                  <a:lnTo>
                    <a:pt x="2" y="484654"/>
                  </a:lnTo>
                  <a:lnTo>
                    <a:pt x="29" y="459627"/>
                  </a:lnTo>
                  <a:lnTo>
                    <a:pt x="78" y="434554"/>
                  </a:lnTo>
                  <a:lnTo>
                    <a:pt x="150" y="409434"/>
                  </a:lnTo>
                  <a:lnTo>
                    <a:pt x="240" y="384270"/>
                  </a:lnTo>
                  <a:lnTo>
                    <a:pt x="348" y="359056"/>
                  </a:lnTo>
                  <a:lnTo>
                    <a:pt x="471" y="333789"/>
                  </a:lnTo>
                  <a:lnTo>
                    <a:pt x="608" y="308470"/>
                  </a:lnTo>
                  <a:lnTo>
                    <a:pt x="756" y="283098"/>
                  </a:lnTo>
                  <a:lnTo>
                    <a:pt x="913" y="257672"/>
                  </a:lnTo>
                  <a:lnTo>
                    <a:pt x="1079" y="232184"/>
                  </a:lnTo>
                  <a:lnTo>
                    <a:pt x="1250" y="206641"/>
                  </a:lnTo>
                  <a:lnTo>
                    <a:pt x="1425" y="181036"/>
                  </a:lnTo>
                  <a:lnTo>
                    <a:pt x="1601" y="155367"/>
                  </a:lnTo>
                  <a:lnTo>
                    <a:pt x="1778" y="129636"/>
                  </a:lnTo>
                  <a:lnTo>
                    <a:pt x="1953" y="103840"/>
                  </a:lnTo>
                  <a:lnTo>
                    <a:pt x="2124" y="77974"/>
                  </a:lnTo>
                  <a:lnTo>
                    <a:pt x="2289" y="52040"/>
                  </a:lnTo>
                  <a:lnTo>
                    <a:pt x="2446" y="26036"/>
                  </a:lnTo>
                  <a:lnTo>
                    <a:pt x="2594" y="0"/>
                  </a:lnTo>
                  <a:lnTo>
                    <a:pt x="383588" y="2078"/>
                  </a:lnTo>
                </a:path>
              </a:pathLst>
            </a:custGeom>
            <a:gradFill>
              <a:gsLst>
                <a:gs pos="100000">
                  <a:srgbClr val="239CFE"/>
                </a:gs>
                <a:gs pos="27000">
                  <a:srgbClr val="1664A3"/>
                </a:gs>
              </a:gsLst>
              <a:lin ang="2700000" scaled="0"/>
            </a:gradFill>
            <a:ln w="127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淘宝-想搞设计PPT(倒卖必究)-54">
              <a:extLst>
                <a:ext uri="{FF2B5EF4-FFF2-40B4-BE49-F238E27FC236}">
                  <a16:creationId xmlns:a16="http://schemas.microsoft.com/office/drawing/2014/main" id="{4745D975-FB68-1D6F-0D05-74E3A32B2650}"/>
                </a:ext>
              </a:extLst>
            </p:cNvPr>
            <p:cNvSpPr/>
            <p:nvPr/>
          </p:nvSpPr>
          <p:spPr>
            <a:xfrm>
              <a:off x="2600874" y="-764424"/>
              <a:ext cx="10007482" cy="7900521"/>
            </a:xfrm>
            <a:custGeom>
              <a:avLst/>
              <a:gdLst>
                <a:gd name="connsiteX0" fmla="*/ 0 w 4943066"/>
                <a:gd name="connsiteY0" fmla="*/ 0 h 7635050"/>
                <a:gd name="connsiteX1" fmla="*/ 4943066 w 4943066"/>
                <a:gd name="connsiteY1" fmla="*/ 0 h 7635050"/>
                <a:gd name="connsiteX2" fmla="*/ 4943066 w 4943066"/>
                <a:gd name="connsiteY2" fmla="*/ 7635050 h 7635050"/>
                <a:gd name="connsiteX3" fmla="*/ 0 w 4943066"/>
                <a:gd name="connsiteY3" fmla="*/ 7635050 h 7635050"/>
                <a:gd name="connsiteX4" fmla="*/ 0 w 4943066"/>
                <a:gd name="connsiteY4" fmla="*/ 0 h 7635050"/>
                <a:gd name="connsiteX0" fmla="*/ 0 w 6939817"/>
                <a:gd name="connsiteY0" fmla="*/ 0 h 7672372"/>
                <a:gd name="connsiteX1" fmla="*/ 6939817 w 6939817"/>
                <a:gd name="connsiteY1" fmla="*/ 37322 h 7672372"/>
                <a:gd name="connsiteX2" fmla="*/ 6939817 w 6939817"/>
                <a:gd name="connsiteY2" fmla="*/ 7672372 h 7672372"/>
                <a:gd name="connsiteX3" fmla="*/ 1996751 w 6939817"/>
                <a:gd name="connsiteY3" fmla="*/ 7672372 h 7672372"/>
                <a:gd name="connsiteX4" fmla="*/ 0 w 6939817"/>
                <a:gd name="connsiteY4" fmla="*/ 0 h 7672372"/>
                <a:gd name="connsiteX0" fmla="*/ 0 w 6939817"/>
                <a:gd name="connsiteY0" fmla="*/ 0 h 7672372"/>
                <a:gd name="connsiteX1" fmla="*/ 6939817 w 6939817"/>
                <a:gd name="connsiteY1" fmla="*/ 37322 h 7672372"/>
                <a:gd name="connsiteX2" fmla="*/ 6939817 w 6939817"/>
                <a:gd name="connsiteY2" fmla="*/ 7672372 h 7672372"/>
                <a:gd name="connsiteX3" fmla="*/ 1996751 w 6939817"/>
                <a:gd name="connsiteY3" fmla="*/ 7672372 h 7672372"/>
                <a:gd name="connsiteX4" fmla="*/ 0 w 6939817"/>
                <a:gd name="connsiteY4" fmla="*/ 0 h 7672372"/>
                <a:gd name="connsiteX0" fmla="*/ 0 w 6939817"/>
                <a:gd name="connsiteY0" fmla="*/ 0 h 7672372"/>
                <a:gd name="connsiteX1" fmla="*/ 6939817 w 6939817"/>
                <a:gd name="connsiteY1" fmla="*/ 37322 h 7672372"/>
                <a:gd name="connsiteX2" fmla="*/ 6939817 w 6939817"/>
                <a:gd name="connsiteY2" fmla="*/ 7672372 h 7672372"/>
                <a:gd name="connsiteX3" fmla="*/ 1567543 w 6939817"/>
                <a:gd name="connsiteY3" fmla="*/ 7672372 h 7672372"/>
                <a:gd name="connsiteX4" fmla="*/ 0 w 6939817"/>
                <a:gd name="connsiteY4" fmla="*/ 0 h 7672372"/>
                <a:gd name="connsiteX0" fmla="*/ 0 w 6939817"/>
                <a:gd name="connsiteY0" fmla="*/ 0 h 7672372"/>
                <a:gd name="connsiteX1" fmla="*/ 6939817 w 6939817"/>
                <a:gd name="connsiteY1" fmla="*/ 37322 h 7672372"/>
                <a:gd name="connsiteX2" fmla="*/ 6939817 w 6939817"/>
                <a:gd name="connsiteY2" fmla="*/ 7672372 h 7672372"/>
                <a:gd name="connsiteX3" fmla="*/ 1567543 w 6939817"/>
                <a:gd name="connsiteY3" fmla="*/ 7672372 h 7672372"/>
                <a:gd name="connsiteX4" fmla="*/ 0 w 6939817"/>
                <a:gd name="connsiteY4" fmla="*/ 0 h 7672372"/>
                <a:gd name="connsiteX0" fmla="*/ 0 w 6939817"/>
                <a:gd name="connsiteY0" fmla="*/ 0 h 7672372"/>
                <a:gd name="connsiteX1" fmla="*/ 6939817 w 6939817"/>
                <a:gd name="connsiteY1" fmla="*/ 37322 h 7672372"/>
                <a:gd name="connsiteX2" fmla="*/ 6939817 w 6939817"/>
                <a:gd name="connsiteY2" fmla="*/ 7672372 h 7672372"/>
                <a:gd name="connsiteX3" fmla="*/ 1567543 w 6939817"/>
                <a:gd name="connsiteY3" fmla="*/ 7672372 h 7672372"/>
                <a:gd name="connsiteX4" fmla="*/ 0 w 6939817"/>
                <a:gd name="connsiteY4" fmla="*/ 0 h 7672372"/>
                <a:gd name="connsiteX0" fmla="*/ 0 w 6939817"/>
                <a:gd name="connsiteY0" fmla="*/ 0 h 7672372"/>
                <a:gd name="connsiteX1" fmla="*/ 6939817 w 6939817"/>
                <a:gd name="connsiteY1" fmla="*/ 37322 h 7672372"/>
                <a:gd name="connsiteX2" fmla="*/ 6939817 w 6939817"/>
                <a:gd name="connsiteY2" fmla="*/ 7672372 h 7672372"/>
                <a:gd name="connsiteX3" fmla="*/ 1567543 w 6939817"/>
                <a:gd name="connsiteY3" fmla="*/ 7672372 h 7672372"/>
                <a:gd name="connsiteX4" fmla="*/ 0 w 6939817"/>
                <a:gd name="connsiteY4" fmla="*/ 0 h 7672372"/>
                <a:gd name="connsiteX0" fmla="*/ 0 w 6939817"/>
                <a:gd name="connsiteY0" fmla="*/ 0 h 7672372"/>
                <a:gd name="connsiteX1" fmla="*/ 6939817 w 6939817"/>
                <a:gd name="connsiteY1" fmla="*/ 37322 h 7672372"/>
                <a:gd name="connsiteX2" fmla="*/ 6939817 w 6939817"/>
                <a:gd name="connsiteY2" fmla="*/ 7672372 h 7672372"/>
                <a:gd name="connsiteX3" fmla="*/ 1567543 w 6939817"/>
                <a:gd name="connsiteY3" fmla="*/ 7672372 h 7672372"/>
                <a:gd name="connsiteX4" fmla="*/ 0 w 6939817"/>
                <a:gd name="connsiteY4" fmla="*/ 0 h 7672372"/>
                <a:gd name="connsiteX0" fmla="*/ 0 w 6939817"/>
                <a:gd name="connsiteY0" fmla="*/ 0 h 7672372"/>
                <a:gd name="connsiteX1" fmla="*/ 6939817 w 6939817"/>
                <a:gd name="connsiteY1" fmla="*/ 37322 h 7672372"/>
                <a:gd name="connsiteX2" fmla="*/ 6939817 w 6939817"/>
                <a:gd name="connsiteY2" fmla="*/ 7672372 h 7672372"/>
                <a:gd name="connsiteX3" fmla="*/ 1567543 w 6939817"/>
                <a:gd name="connsiteY3" fmla="*/ 7672372 h 7672372"/>
                <a:gd name="connsiteX4" fmla="*/ 0 w 6939817"/>
                <a:gd name="connsiteY4" fmla="*/ 0 h 7672372"/>
                <a:gd name="connsiteX0" fmla="*/ 0 w 6939817"/>
                <a:gd name="connsiteY0" fmla="*/ 0 h 7672372"/>
                <a:gd name="connsiteX1" fmla="*/ 6939817 w 6939817"/>
                <a:gd name="connsiteY1" fmla="*/ 37322 h 7672372"/>
                <a:gd name="connsiteX2" fmla="*/ 6939817 w 6939817"/>
                <a:gd name="connsiteY2" fmla="*/ 7672372 h 7672372"/>
                <a:gd name="connsiteX3" fmla="*/ 1567543 w 6939817"/>
                <a:gd name="connsiteY3" fmla="*/ 7672372 h 7672372"/>
                <a:gd name="connsiteX4" fmla="*/ 0 w 6939817"/>
                <a:gd name="connsiteY4" fmla="*/ 0 h 7672372"/>
                <a:gd name="connsiteX0" fmla="*/ 0 w 6939817"/>
                <a:gd name="connsiteY0" fmla="*/ 0 h 7672372"/>
                <a:gd name="connsiteX1" fmla="*/ 6939817 w 6939817"/>
                <a:gd name="connsiteY1" fmla="*/ 37322 h 7672372"/>
                <a:gd name="connsiteX2" fmla="*/ 6939817 w 6939817"/>
                <a:gd name="connsiteY2" fmla="*/ 7672372 h 7672372"/>
                <a:gd name="connsiteX3" fmla="*/ 1474237 w 6939817"/>
                <a:gd name="connsiteY3" fmla="*/ 7653710 h 7672372"/>
                <a:gd name="connsiteX4" fmla="*/ 0 w 6939817"/>
                <a:gd name="connsiteY4" fmla="*/ 0 h 7672372"/>
                <a:gd name="connsiteX0" fmla="*/ 0 w 9977984"/>
                <a:gd name="connsiteY0" fmla="*/ 0 h 7672372"/>
                <a:gd name="connsiteX1" fmla="*/ 9977984 w 9977984"/>
                <a:gd name="connsiteY1" fmla="*/ 96315 h 7672372"/>
                <a:gd name="connsiteX2" fmla="*/ 6939817 w 9977984"/>
                <a:gd name="connsiteY2" fmla="*/ 7672372 h 7672372"/>
                <a:gd name="connsiteX3" fmla="*/ 1474237 w 9977984"/>
                <a:gd name="connsiteY3" fmla="*/ 7653710 h 7672372"/>
                <a:gd name="connsiteX4" fmla="*/ 0 w 9977984"/>
                <a:gd name="connsiteY4" fmla="*/ 0 h 7672372"/>
                <a:gd name="connsiteX0" fmla="*/ 0 w 10007482"/>
                <a:gd name="connsiteY0" fmla="*/ 0 h 7701869"/>
                <a:gd name="connsiteX1" fmla="*/ 9977984 w 10007482"/>
                <a:gd name="connsiteY1" fmla="*/ 96315 h 7701869"/>
                <a:gd name="connsiteX2" fmla="*/ 10007482 w 10007482"/>
                <a:gd name="connsiteY2" fmla="*/ 7701869 h 7701869"/>
                <a:gd name="connsiteX3" fmla="*/ 1474237 w 10007482"/>
                <a:gd name="connsiteY3" fmla="*/ 7653710 h 7701869"/>
                <a:gd name="connsiteX4" fmla="*/ 0 w 10007482"/>
                <a:gd name="connsiteY4" fmla="*/ 0 h 7701869"/>
                <a:gd name="connsiteX0" fmla="*/ 0 w 10007482"/>
                <a:gd name="connsiteY0" fmla="*/ 198652 h 7900521"/>
                <a:gd name="connsiteX1" fmla="*/ 9977984 w 10007482"/>
                <a:gd name="connsiteY1" fmla="*/ 0 h 7900521"/>
                <a:gd name="connsiteX2" fmla="*/ 10007482 w 10007482"/>
                <a:gd name="connsiteY2" fmla="*/ 7900521 h 7900521"/>
                <a:gd name="connsiteX3" fmla="*/ 1474237 w 10007482"/>
                <a:gd name="connsiteY3" fmla="*/ 7852362 h 7900521"/>
                <a:gd name="connsiteX4" fmla="*/ 0 w 10007482"/>
                <a:gd name="connsiteY4" fmla="*/ 198652 h 790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7482" h="7900521">
                  <a:moveTo>
                    <a:pt x="0" y="198652"/>
                  </a:moveTo>
                  <a:lnTo>
                    <a:pt x="9977984" y="0"/>
                  </a:lnTo>
                  <a:lnTo>
                    <a:pt x="10007482" y="7900521"/>
                  </a:lnTo>
                  <a:lnTo>
                    <a:pt x="1474237" y="7852362"/>
                  </a:lnTo>
                  <a:cubicBezTo>
                    <a:pt x="2170922" y="2103835"/>
                    <a:pt x="777551" y="6301742"/>
                    <a:pt x="0" y="1986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淘宝-想搞设计PPT(倒卖必究)-2">
            <a:extLst>
              <a:ext uri="{FF2B5EF4-FFF2-40B4-BE49-F238E27FC236}">
                <a16:creationId xmlns:a16="http://schemas.microsoft.com/office/drawing/2014/main" id="{269B9D43-43AC-D4B6-5A1F-56FBD8F9713B}"/>
              </a:ext>
            </a:extLst>
          </p:cNvPr>
          <p:cNvSpPr txBox="1"/>
          <p:nvPr/>
        </p:nvSpPr>
        <p:spPr>
          <a:xfrm>
            <a:off x="6753579" y="1288491"/>
            <a:ext cx="247215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spc="300" dirty="0">
                <a:solidFill>
                  <a:srgbClr val="04559D"/>
                </a:solidFill>
                <a:latin typeface="Impact" panose="020B0806030902050204" pitchFamily="34" charset="0"/>
              </a:rPr>
              <a:t>02</a:t>
            </a:r>
            <a:endParaRPr lang="zh-CN" altLang="en-US" sz="16600" spc="300" dirty="0">
              <a:solidFill>
                <a:srgbClr val="A3010B"/>
              </a:solidFill>
              <a:latin typeface="Impact" panose="020B0806030902050204" pitchFamily="34" charset="0"/>
            </a:endParaRPr>
          </a:p>
        </p:txBody>
      </p:sp>
      <p:sp>
        <p:nvSpPr>
          <p:cNvPr id="4" name="淘宝-想搞设计PPT(倒卖必究)-4">
            <a:extLst>
              <a:ext uri="{FF2B5EF4-FFF2-40B4-BE49-F238E27FC236}">
                <a16:creationId xmlns:a16="http://schemas.microsoft.com/office/drawing/2014/main" id="{FB11062C-9FE1-1595-9406-1192AF6FE822}"/>
              </a:ext>
            </a:extLst>
          </p:cNvPr>
          <p:cNvSpPr txBox="1"/>
          <p:nvPr/>
        </p:nvSpPr>
        <p:spPr>
          <a:xfrm>
            <a:off x="7021431" y="3935369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solidFill>
                  <a:schemeClr val="tx2">
                    <a:lumMod val="50000"/>
                  </a:schemeClr>
                </a:solidFill>
              </a:rPr>
              <a:t>项目进展</a:t>
            </a:r>
          </a:p>
        </p:txBody>
      </p:sp>
      <p:sp>
        <p:nvSpPr>
          <p:cNvPr id="5" name="淘宝-想搞设计PPT(倒卖必究)-5">
            <a:extLst>
              <a:ext uri="{FF2B5EF4-FFF2-40B4-BE49-F238E27FC236}">
                <a16:creationId xmlns:a16="http://schemas.microsoft.com/office/drawing/2014/main" id="{1A6C4F0F-6B5C-8D44-DFBE-0589B02E7C5B}"/>
              </a:ext>
            </a:extLst>
          </p:cNvPr>
          <p:cNvSpPr txBox="1"/>
          <p:nvPr/>
        </p:nvSpPr>
        <p:spPr>
          <a:xfrm>
            <a:off x="7021431" y="5310100"/>
            <a:ext cx="3047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</a:rPr>
              <a:t>Project Progress</a:t>
            </a:r>
          </a:p>
        </p:txBody>
      </p:sp>
      <p:sp>
        <p:nvSpPr>
          <p:cNvPr id="8" name="淘宝-想搞设计PPT(倒卖必究)-8">
            <a:extLst>
              <a:ext uri="{FF2B5EF4-FFF2-40B4-BE49-F238E27FC236}">
                <a16:creationId xmlns:a16="http://schemas.microsoft.com/office/drawing/2014/main" id="{E5A0A25F-226C-D4EF-E2C2-227EB51FE01A}"/>
              </a:ext>
            </a:extLst>
          </p:cNvPr>
          <p:cNvSpPr/>
          <p:nvPr/>
        </p:nvSpPr>
        <p:spPr>
          <a:xfrm>
            <a:off x="7140613" y="4967054"/>
            <a:ext cx="720000" cy="101600"/>
          </a:xfrm>
          <a:prstGeom prst="rect">
            <a:avLst/>
          </a:prstGeom>
          <a:solidFill>
            <a:srgbClr val="045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8" name="Picture 57" descr="华中科技大学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0691" y="381155"/>
            <a:ext cx="2288711" cy="50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758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淘宝-想搞设计PPT(倒卖必究)-9">
            <a:extLst>
              <a:ext uri="{FF2B5EF4-FFF2-40B4-BE49-F238E27FC236}">
                <a16:creationId xmlns:a16="http://schemas.microsoft.com/office/drawing/2014/main" id="{57BA4A52-C3B6-59F5-451B-EDD33F9E8663}"/>
              </a:ext>
            </a:extLst>
          </p:cNvPr>
          <p:cNvSpPr/>
          <p:nvPr/>
        </p:nvSpPr>
        <p:spPr>
          <a:xfrm>
            <a:off x="4714374" y="2148660"/>
            <a:ext cx="3068052" cy="3068052"/>
          </a:xfrm>
          <a:prstGeom prst="ellipse">
            <a:avLst/>
          </a:prstGeom>
          <a:solidFill>
            <a:srgbClr val="FFFFFF"/>
          </a:solidFill>
          <a:ln w="152400">
            <a:solidFill>
              <a:srgbClr val="D9D9D9"/>
            </a:solidFill>
          </a:ln>
          <a:effectLst>
            <a:outerShdw blurRad="762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淘宝-想搞设计PPT(倒卖必究)-8">
            <a:extLst>
              <a:ext uri="{FF2B5EF4-FFF2-40B4-BE49-F238E27FC236}">
                <a16:creationId xmlns:a16="http://schemas.microsoft.com/office/drawing/2014/main" id="{BDBF7923-EF2B-E174-B465-EC3A1751891C}"/>
              </a:ext>
            </a:extLst>
          </p:cNvPr>
          <p:cNvSpPr/>
          <p:nvPr/>
        </p:nvSpPr>
        <p:spPr>
          <a:xfrm>
            <a:off x="4219074" y="1653360"/>
            <a:ext cx="3753853" cy="3753853"/>
          </a:xfrm>
          <a:prstGeom prst="arc">
            <a:avLst>
              <a:gd name="adj1" fmla="val 16200000"/>
              <a:gd name="adj2" fmla="val 19455614"/>
            </a:avLst>
          </a:prstGeom>
          <a:ln w="50800" cap="rnd">
            <a:gradFill flip="none" rotWithShape="1">
              <a:gsLst>
                <a:gs pos="0">
                  <a:schemeClr val="tx2">
                    <a:lumMod val="20000"/>
                    <a:lumOff val="80000"/>
                    <a:alpha val="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淘宝-想搞设计PPT(倒卖必究)-7">
            <a:extLst>
              <a:ext uri="{FF2B5EF4-FFF2-40B4-BE49-F238E27FC236}">
                <a16:creationId xmlns:a16="http://schemas.microsoft.com/office/drawing/2014/main" id="{565467D6-211F-4ACD-2BC6-15F212C49C55}"/>
              </a:ext>
            </a:extLst>
          </p:cNvPr>
          <p:cNvSpPr/>
          <p:nvPr/>
        </p:nvSpPr>
        <p:spPr>
          <a:xfrm>
            <a:off x="3799973" y="1234259"/>
            <a:ext cx="4592054" cy="4592054"/>
          </a:xfrm>
          <a:prstGeom prst="arc">
            <a:avLst>
              <a:gd name="adj1" fmla="val 21326323"/>
              <a:gd name="adj2" fmla="val 4417834"/>
            </a:avLst>
          </a:prstGeom>
          <a:ln w="50800" cap="rnd">
            <a:gradFill>
              <a:gsLst>
                <a:gs pos="0">
                  <a:schemeClr val="tx2">
                    <a:lumMod val="20000"/>
                    <a:lumOff val="80000"/>
                    <a:alpha val="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淘宝-想搞设计PPT(倒卖必究)-6">
            <a:extLst>
              <a:ext uri="{FF2B5EF4-FFF2-40B4-BE49-F238E27FC236}">
                <a16:creationId xmlns:a16="http://schemas.microsoft.com/office/drawing/2014/main" id="{B3B3EFCD-207D-A00F-E618-9632497BE492}"/>
              </a:ext>
            </a:extLst>
          </p:cNvPr>
          <p:cNvSpPr/>
          <p:nvPr/>
        </p:nvSpPr>
        <p:spPr>
          <a:xfrm>
            <a:off x="4390524" y="1824810"/>
            <a:ext cx="3410952" cy="3410952"/>
          </a:xfrm>
          <a:prstGeom prst="arc">
            <a:avLst>
              <a:gd name="adj1" fmla="val 20453589"/>
              <a:gd name="adj2" fmla="val 1326856"/>
            </a:avLst>
          </a:prstGeom>
          <a:ln w="50800" cap="rnd">
            <a:gradFill flip="none" rotWithShape="1">
              <a:gsLst>
                <a:gs pos="0">
                  <a:schemeClr val="tx2">
                    <a:lumMod val="20000"/>
                    <a:lumOff val="80000"/>
                    <a:alpha val="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淘宝-想搞设计PPT(倒卖必究)-3">
            <a:extLst>
              <a:ext uri="{FF2B5EF4-FFF2-40B4-BE49-F238E27FC236}">
                <a16:creationId xmlns:a16="http://schemas.microsoft.com/office/drawing/2014/main" id="{77096949-2405-A7D2-9BF2-95B4BC07D68A}"/>
              </a:ext>
            </a:extLst>
          </p:cNvPr>
          <p:cNvSpPr/>
          <p:nvPr/>
        </p:nvSpPr>
        <p:spPr>
          <a:xfrm>
            <a:off x="4095750" y="1530036"/>
            <a:ext cx="4000500" cy="4000500"/>
          </a:xfrm>
          <a:prstGeom prst="arc">
            <a:avLst>
              <a:gd name="adj1" fmla="val 7042663"/>
              <a:gd name="adj2" fmla="val 10787442"/>
            </a:avLst>
          </a:prstGeom>
          <a:ln w="50800" cap="rnd">
            <a:gradFill flip="none" rotWithShape="1">
              <a:gsLst>
                <a:gs pos="0">
                  <a:schemeClr val="tx2">
                    <a:lumMod val="20000"/>
                    <a:lumOff val="80000"/>
                    <a:alpha val="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3187495" y="2318984"/>
            <a:ext cx="655843" cy="655843"/>
            <a:chOff x="3144253" y="2390274"/>
            <a:chExt cx="780047" cy="780047"/>
          </a:xfrm>
        </p:grpSpPr>
        <p:sp>
          <p:nvSpPr>
            <p:cNvPr id="47" name="淘宝-想搞设计PPT(倒卖必究)-47"/>
            <p:cNvSpPr/>
            <p:nvPr/>
          </p:nvSpPr>
          <p:spPr>
            <a:xfrm>
              <a:off x="3144253" y="2390274"/>
              <a:ext cx="780047" cy="780047"/>
            </a:xfrm>
            <a:prstGeom prst="ellipse">
              <a:avLst/>
            </a:prstGeom>
            <a:solidFill>
              <a:srgbClr val="0671D2"/>
            </a:solidFill>
            <a:ln>
              <a:noFill/>
            </a:ln>
            <a:effectLst>
              <a:outerShdw blurRad="254000" dist="12700" dir="5400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淘宝-想搞设计PPT(倒卖必究)-48"/>
            <p:cNvSpPr>
              <a:spLocks noChangeAspect="1"/>
            </p:cNvSpPr>
            <p:nvPr/>
          </p:nvSpPr>
          <p:spPr bwMode="auto">
            <a:xfrm>
              <a:off x="3278905" y="2515163"/>
              <a:ext cx="510742" cy="530268"/>
            </a:xfrm>
            <a:custGeom>
              <a:avLst/>
              <a:gdLst>
                <a:gd name="connsiteX0" fmla="*/ 332623 w 583294"/>
                <a:gd name="connsiteY0" fmla="*/ 296967 h 605593"/>
                <a:gd name="connsiteX1" fmla="*/ 316983 w 583294"/>
                <a:gd name="connsiteY1" fmla="*/ 302537 h 605593"/>
                <a:gd name="connsiteX2" fmla="*/ 311624 w 583294"/>
                <a:gd name="connsiteY2" fmla="*/ 308872 h 605593"/>
                <a:gd name="connsiteX3" fmla="*/ 311624 w 583294"/>
                <a:gd name="connsiteY3" fmla="*/ 325036 h 605593"/>
                <a:gd name="connsiteX4" fmla="*/ 309108 w 583294"/>
                <a:gd name="connsiteY4" fmla="*/ 326784 h 605593"/>
                <a:gd name="connsiteX5" fmla="*/ 307467 w 583294"/>
                <a:gd name="connsiteY5" fmla="*/ 331698 h 605593"/>
                <a:gd name="connsiteX6" fmla="*/ 311077 w 583294"/>
                <a:gd name="connsiteY6" fmla="*/ 366102 h 605593"/>
                <a:gd name="connsiteX7" fmla="*/ 315780 w 583294"/>
                <a:gd name="connsiteY7" fmla="*/ 371673 h 605593"/>
                <a:gd name="connsiteX8" fmla="*/ 317530 w 583294"/>
                <a:gd name="connsiteY8" fmla="*/ 371891 h 605593"/>
                <a:gd name="connsiteX9" fmla="*/ 322670 w 583294"/>
                <a:gd name="connsiteY9" fmla="*/ 369379 h 605593"/>
                <a:gd name="connsiteX10" fmla="*/ 340826 w 583294"/>
                <a:gd name="connsiteY10" fmla="*/ 345242 h 605593"/>
                <a:gd name="connsiteX11" fmla="*/ 342139 w 583294"/>
                <a:gd name="connsiteY11" fmla="*/ 341310 h 605593"/>
                <a:gd name="connsiteX12" fmla="*/ 342139 w 583294"/>
                <a:gd name="connsiteY12" fmla="*/ 302646 h 605593"/>
                <a:gd name="connsiteX13" fmla="*/ 339076 w 583294"/>
                <a:gd name="connsiteY13" fmla="*/ 297076 h 605593"/>
                <a:gd name="connsiteX14" fmla="*/ 332623 w 583294"/>
                <a:gd name="connsiteY14" fmla="*/ 296967 h 605593"/>
                <a:gd name="connsiteX15" fmla="*/ 250702 w 583294"/>
                <a:gd name="connsiteY15" fmla="*/ 296967 h 605593"/>
                <a:gd name="connsiteX16" fmla="*/ 244249 w 583294"/>
                <a:gd name="connsiteY16" fmla="*/ 297076 h 605593"/>
                <a:gd name="connsiteX17" fmla="*/ 241187 w 583294"/>
                <a:gd name="connsiteY17" fmla="*/ 302646 h 605593"/>
                <a:gd name="connsiteX18" fmla="*/ 241077 w 583294"/>
                <a:gd name="connsiteY18" fmla="*/ 341310 h 605593"/>
                <a:gd name="connsiteX19" fmla="*/ 242390 w 583294"/>
                <a:gd name="connsiteY19" fmla="*/ 345242 h 605593"/>
                <a:gd name="connsiteX20" fmla="*/ 260655 w 583294"/>
                <a:gd name="connsiteY20" fmla="*/ 369379 h 605593"/>
                <a:gd name="connsiteX21" fmla="*/ 265796 w 583294"/>
                <a:gd name="connsiteY21" fmla="*/ 371891 h 605593"/>
                <a:gd name="connsiteX22" fmla="*/ 267546 w 583294"/>
                <a:gd name="connsiteY22" fmla="*/ 371673 h 605593"/>
                <a:gd name="connsiteX23" fmla="*/ 272249 w 583294"/>
                <a:gd name="connsiteY23" fmla="*/ 366102 h 605593"/>
                <a:gd name="connsiteX24" fmla="*/ 275858 w 583294"/>
                <a:gd name="connsiteY24" fmla="*/ 331698 h 605593"/>
                <a:gd name="connsiteX25" fmla="*/ 274218 w 583294"/>
                <a:gd name="connsiteY25" fmla="*/ 326674 h 605593"/>
                <a:gd name="connsiteX26" fmla="*/ 271702 w 583294"/>
                <a:gd name="connsiteY26" fmla="*/ 325036 h 605593"/>
                <a:gd name="connsiteX27" fmla="*/ 271702 w 583294"/>
                <a:gd name="connsiteY27" fmla="*/ 308872 h 605593"/>
                <a:gd name="connsiteX28" fmla="*/ 266343 w 583294"/>
                <a:gd name="connsiteY28" fmla="*/ 302537 h 605593"/>
                <a:gd name="connsiteX29" fmla="*/ 250702 w 583294"/>
                <a:gd name="connsiteY29" fmla="*/ 296967 h 605593"/>
                <a:gd name="connsiteX30" fmla="*/ 30625 w 583294"/>
                <a:gd name="connsiteY30" fmla="*/ 270619 h 605593"/>
                <a:gd name="connsiteX31" fmla="*/ 94718 w 583294"/>
                <a:gd name="connsiteY31" fmla="*/ 270619 h 605593"/>
                <a:gd name="connsiteX32" fmla="*/ 125343 w 583294"/>
                <a:gd name="connsiteY32" fmla="*/ 301200 h 605593"/>
                <a:gd name="connsiteX33" fmla="*/ 293999 w 583294"/>
                <a:gd name="connsiteY33" fmla="*/ 469616 h 605593"/>
                <a:gd name="connsiteX34" fmla="*/ 462654 w 583294"/>
                <a:gd name="connsiteY34" fmla="*/ 301200 h 605593"/>
                <a:gd name="connsiteX35" fmla="*/ 493279 w 583294"/>
                <a:gd name="connsiteY35" fmla="*/ 270619 h 605593"/>
                <a:gd name="connsiteX36" fmla="*/ 552669 w 583294"/>
                <a:gd name="connsiteY36" fmla="*/ 270619 h 605593"/>
                <a:gd name="connsiteX37" fmla="*/ 583294 w 583294"/>
                <a:gd name="connsiteY37" fmla="*/ 301200 h 605593"/>
                <a:gd name="connsiteX38" fmla="*/ 552669 w 583294"/>
                <a:gd name="connsiteY38" fmla="*/ 331782 h 605593"/>
                <a:gd name="connsiteX39" fmla="*/ 521935 w 583294"/>
                <a:gd name="connsiteY39" fmla="*/ 331782 h 605593"/>
                <a:gd name="connsiteX40" fmla="*/ 478513 w 583294"/>
                <a:gd name="connsiteY40" fmla="*/ 438052 h 605593"/>
                <a:gd name="connsiteX41" fmla="*/ 504982 w 583294"/>
                <a:gd name="connsiteY41" fmla="*/ 464592 h 605593"/>
                <a:gd name="connsiteX42" fmla="*/ 504982 w 583294"/>
                <a:gd name="connsiteY42" fmla="*/ 507842 h 605593"/>
                <a:gd name="connsiteX43" fmla="*/ 483326 w 583294"/>
                <a:gd name="connsiteY43" fmla="*/ 516798 h 605593"/>
                <a:gd name="connsiteX44" fmla="*/ 461670 w 583294"/>
                <a:gd name="connsiteY44" fmla="*/ 507842 h 605593"/>
                <a:gd name="connsiteX45" fmla="*/ 435638 w 583294"/>
                <a:gd name="connsiteY45" fmla="*/ 481957 h 605593"/>
                <a:gd name="connsiteX46" fmla="*/ 322327 w 583294"/>
                <a:gd name="connsiteY46" fmla="*/ 529140 h 605593"/>
                <a:gd name="connsiteX47" fmla="*/ 322327 w 583294"/>
                <a:gd name="connsiteY47" fmla="*/ 575012 h 605593"/>
                <a:gd name="connsiteX48" fmla="*/ 291592 w 583294"/>
                <a:gd name="connsiteY48" fmla="*/ 605593 h 605593"/>
                <a:gd name="connsiteX49" fmla="*/ 260967 w 583294"/>
                <a:gd name="connsiteY49" fmla="*/ 575012 h 605593"/>
                <a:gd name="connsiteX50" fmla="*/ 260967 w 583294"/>
                <a:gd name="connsiteY50" fmla="*/ 528485 h 605593"/>
                <a:gd name="connsiteX51" fmla="*/ 149624 w 583294"/>
                <a:gd name="connsiteY51" fmla="*/ 479882 h 605593"/>
                <a:gd name="connsiteX52" fmla="*/ 121624 w 583294"/>
                <a:gd name="connsiteY52" fmla="*/ 507842 h 605593"/>
                <a:gd name="connsiteX53" fmla="*/ 99968 w 583294"/>
                <a:gd name="connsiteY53" fmla="*/ 516798 h 605593"/>
                <a:gd name="connsiteX54" fmla="*/ 78312 w 583294"/>
                <a:gd name="connsiteY54" fmla="*/ 507842 h 605593"/>
                <a:gd name="connsiteX55" fmla="*/ 78312 w 583294"/>
                <a:gd name="connsiteY55" fmla="*/ 464592 h 605593"/>
                <a:gd name="connsiteX56" fmla="*/ 107515 w 583294"/>
                <a:gd name="connsiteY56" fmla="*/ 435430 h 605593"/>
                <a:gd name="connsiteX57" fmla="*/ 66062 w 583294"/>
                <a:gd name="connsiteY57" fmla="*/ 331782 h 605593"/>
                <a:gd name="connsiteX58" fmla="*/ 30625 w 583294"/>
                <a:gd name="connsiteY58" fmla="*/ 331782 h 605593"/>
                <a:gd name="connsiteX59" fmla="*/ 0 w 583294"/>
                <a:gd name="connsiteY59" fmla="*/ 301200 h 605593"/>
                <a:gd name="connsiteX60" fmla="*/ 30625 w 583294"/>
                <a:gd name="connsiteY60" fmla="*/ 270619 h 605593"/>
                <a:gd name="connsiteX61" fmla="*/ 260655 w 583294"/>
                <a:gd name="connsiteY61" fmla="*/ 122871 h 605593"/>
                <a:gd name="connsiteX62" fmla="*/ 215703 w 583294"/>
                <a:gd name="connsiteY62" fmla="*/ 134776 h 605593"/>
                <a:gd name="connsiteX63" fmla="*/ 212093 w 583294"/>
                <a:gd name="connsiteY63" fmla="*/ 140565 h 605593"/>
                <a:gd name="connsiteX64" fmla="*/ 212093 w 583294"/>
                <a:gd name="connsiteY64" fmla="*/ 152142 h 605593"/>
                <a:gd name="connsiteX65" fmla="*/ 209468 w 583294"/>
                <a:gd name="connsiteY65" fmla="*/ 152142 h 605593"/>
                <a:gd name="connsiteX66" fmla="*/ 203015 w 583294"/>
                <a:gd name="connsiteY66" fmla="*/ 158586 h 605593"/>
                <a:gd name="connsiteX67" fmla="*/ 203015 w 583294"/>
                <a:gd name="connsiteY67" fmla="*/ 169289 h 605593"/>
                <a:gd name="connsiteX68" fmla="*/ 205969 w 583294"/>
                <a:gd name="connsiteY68" fmla="*/ 174641 h 605593"/>
                <a:gd name="connsiteX69" fmla="*/ 212203 w 583294"/>
                <a:gd name="connsiteY69" fmla="*/ 178791 h 605593"/>
                <a:gd name="connsiteX70" fmla="*/ 212640 w 583294"/>
                <a:gd name="connsiteY70" fmla="*/ 181413 h 605593"/>
                <a:gd name="connsiteX71" fmla="*/ 235828 w 583294"/>
                <a:gd name="connsiteY71" fmla="*/ 235039 h 605593"/>
                <a:gd name="connsiteX72" fmla="*/ 274218 w 583294"/>
                <a:gd name="connsiteY72" fmla="*/ 268242 h 605593"/>
                <a:gd name="connsiteX73" fmla="*/ 309108 w 583294"/>
                <a:gd name="connsiteY73" fmla="*/ 268242 h 605593"/>
                <a:gd name="connsiteX74" fmla="*/ 347498 w 583294"/>
                <a:gd name="connsiteY74" fmla="*/ 235039 h 605593"/>
                <a:gd name="connsiteX75" fmla="*/ 370685 w 583294"/>
                <a:gd name="connsiteY75" fmla="*/ 181413 h 605593"/>
                <a:gd name="connsiteX76" fmla="*/ 371123 w 583294"/>
                <a:gd name="connsiteY76" fmla="*/ 178791 h 605593"/>
                <a:gd name="connsiteX77" fmla="*/ 377357 w 583294"/>
                <a:gd name="connsiteY77" fmla="*/ 174641 h 605593"/>
                <a:gd name="connsiteX78" fmla="*/ 380310 w 583294"/>
                <a:gd name="connsiteY78" fmla="*/ 169289 h 605593"/>
                <a:gd name="connsiteX79" fmla="*/ 380310 w 583294"/>
                <a:gd name="connsiteY79" fmla="*/ 158586 h 605593"/>
                <a:gd name="connsiteX80" fmla="*/ 373857 w 583294"/>
                <a:gd name="connsiteY80" fmla="*/ 152142 h 605593"/>
                <a:gd name="connsiteX81" fmla="*/ 370248 w 583294"/>
                <a:gd name="connsiteY81" fmla="*/ 152142 h 605593"/>
                <a:gd name="connsiteX82" fmla="*/ 368279 w 583294"/>
                <a:gd name="connsiteY82" fmla="*/ 149958 h 605593"/>
                <a:gd name="connsiteX83" fmla="*/ 362045 w 583294"/>
                <a:gd name="connsiteY83" fmla="*/ 149521 h 605593"/>
                <a:gd name="connsiteX84" fmla="*/ 336451 w 583294"/>
                <a:gd name="connsiteY84" fmla="*/ 155309 h 605593"/>
                <a:gd name="connsiteX85" fmla="*/ 296749 w 583294"/>
                <a:gd name="connsiteY85" fmla="*/ 137288 h 605593"/>
                <a:gd name="connsiteX86" fmla="*/ 260655 w 583294"/>
                <a:gd name="connsiteY86" fmla="*/ 122871 h 605593"/>
                <a:gd name="connsiteX87" fmla="*/ 275311 w 583294"/>
                <a:gd name="connsiteY87" fmla="*/ 0 h 605593"/>
                <a:gd name="connsiteX88" fmla="*/ 308014 w 583294"/>
                <a:gd name="connsiteY88" fmla="*/ 0 h 605593"/>
                <a:gd name="connsiteX89" fmla="*/ 409185 w 583294"/>
                <a:gd name="connsiteY89" fmla="*/ 101027 h 605593"/>
                <a:gd name="connsiteX90" fmla="*/ 409185 w 583294"/>
                <a:gd name="connsiteY90" fmla="*/ 132701 h 605593"/>
                <a:gd name="connsiteX91" fmla="*/ 414982 w 583294"/>
                <a:gd name="connsiteY91" fmla="*/ 150722 h 605593"/>
                <a:gd name="connsiteX92" fmla="*/ 414982 w 583294"/>
                <a:gd name="connsiteY92" fmla="*/ 173331 h 605593"/>
                <a:gd name="connsiteX93" fmla="*/ 403826 w 583294"/>
                <a:gd name="connsiteY93" fmla="*/ 197140 h 605593"/>
                <a:gd name="connsiteX94" fmla="*/ 397263 w 583294"/>
                <a:gd name="connsiteY94" fmla="*/ 214288 h 605593"/>
                <a:gd name="connsiteX95" fmla="*/ 375498 w 583294"/>
                <a:gd name="connsiteY95" fmla="*/ 255136 h 605593"/>
                <a:gd name="connsiteX96" fmla="*/ 360732 w 583294"/>
                <a:gd name="connsiteY96" fmla="*/ 273922 h 605593"/>
                <a:gd name="connsiteX97" fmla="*/ 371670 w 583294"/>
                <a:gd name="connsiteY97" fmla="*/ 287574 h 605593"/>
                <a:gd name="connsiteX98" fmla="*/ 432919 w 583294"/>
                <a:gd name="connsiteY98" fmla="*/ 306141 h 605593"/>
                <a:gd name="connsiteX99" fmla="*/ 294014 w 583294"/>
                <a:gd name="connsiteY99" fmla="*/ 433272 h 605593"/>
                <a:gd name="connsiteX100" fmla="*/ 154891 w 583294"/>
                <a:gd name="connsiteY100" fmla="*/ 304721 h 605593"/>
                <a:gd name="connsiteX101" fmla="*/ 211656 w 583294"/>
                <a:gd name="connsiteY101" fmla="*/ 287574 h 605593"/>
                <a:gd name="connsiteX102" fmla="*/ 222593 w 583294"/>
                <a:gd name="connsiteY102" fmla="*/ 273922 h 605593"/>
                <a:gd name="connsiteX103" fmla="*/ 207828 w 583294"/>
                <a:gd name="connsiteY103" fmla="*/ 255136 h 605593"/>
                <a:gd name="connsiteX104" fmla="*/ 186063 w 583294"/>
                <a:gd name="connsiteY104" fmla="*/ 214288 h 605593"/>
                <a:gd name="connsiteX105" fmla="*/ 179500 w 583294"/>
                <a:gd name="connsiteY105" fmla="*/ 197140 h 605593"/>
                <a:gd name="connsiteX106" fmla="*/ 168344 w 583294"/>
                <a:gd name="connsiteY106" fmla="*/ 173331 h 605593"/>
                <a:gd name="connsiteX107" fmla="*/ 168344 w 583294"/>
                <a:gd name="connsiteY107" fmla="*/ 150722 h 605593"/>
                <a:gd name="connsiteX108" fmla="*/ 174141 w 583294"/>
                <a:gd name="connsiteY108" fmla="*/ 132701 h 605593"/>
                <a:gd name="connsiteX109" fmla="*/ 174141 w 583294"/>
                <a:gd name="connsiteY109" fmla="*/ 101027 h 605593"/>
                <a:gd name="connsiteX110" fmla="*/ 275311 w 583294"/>
                <a:gd name="connsiteY110" fmla="*/ 0 h 60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583294" h="605593">
                  <a:moveTo>
                    <a:pt x="332623" y="296967"/>
                  </a:moveTo>
                  <a:cubicBezTo>
                    <a:pt x="327373" y="299697"/>
                    <a:pt x="322123" y="301663"/>
                    <a:pt x="316983" y="302537"/>
                  </a:cubicBezTo>
                  <a:cubicBezTo>
                    <a:pt x="313811" y="303083"/>
                    <a:pt x="311624" y="305814"/>
                    <a:pt x="311624" y="308872"/>
                  </a:cubicBezTo>
                  <a:lnTo>
                    <a:pt x="311624" y="325036"/>
                  </a:lnTo>
                  <a:cubicBezTo>
                    <a:pt x="310639" y="325364"/>
                    <a:pt x="309874" y="326019"/>
                    <a:pt x="309108" y="326784"/>
                  </a:cubicBezTo>
                  <a:cubicBezTo>
                    <a:pt x="307905" y="328094"/>
                    <a:pt x="307358" y="329951"/>
                    <a:pt x="307467" y="331698"/>
                  </a:cubicBezTo>
                  <a:lnTo>
                    <a:pt x="311077" y="366102"/>
                  </a:lnTo>
                  <a:cubicBezTo>
                    <a:pt x="311295" y="368724"/>
                    <a:pt x="313155" y="371017"/>
                    <a:pt x="315780" y="371673"/>
                  </a:cubicBezTo>
                  <a:cubicBezTo>
                    <a:pt x="316327" y="371891"/>
                    <a:pt x="316983" y="371891"/>
                    <a:pt x="317530" y="371891"/>
                  </a:cubicBezTo>
                  <a:cubicBezTo>
                    <a:pt x="319498" y="371891"/>
                    <a:pt x="321467" y="371017"/>
                    <a:pt x="322670" y="369379"/>
                  </a:cubicBezTo>
                  <a:lnTo>
                    <a:pt x="340826" y="345242"/>
                  </a:lnTo>
                  <a:cubicBezTo>
                    <a:pt x="341701" y="344149"/>
                    <a:pt x="342139" y="342730"/>
                    <a:pt x="342139" y="341310"/>
                  </a:cubicBezTo>
                  <a:lnTo>
                    <a:pt x="342139" y="302646"/>
                  </a:lnTo>
                  <a:cubicBezTo>
                    <a:pt x="342139" y="300353"/>
                    <a:pt x="340936" y="298277"/>
                    <a:pt x="339076" y="297076"/>
                  </a:cubicBezTo>
                  <a:cubicBezTo>
                    <a:pt x="337108" y="295984"/>
                    <a:pt x="334701" y="295875"/>
                    <a:pt x="332623" y="296967"/>
                  </a:cubicBezTo>
                  <a:close/>
                  <a:moveTo>
                    <a:pt x="250702" y="296967"/>
                  </a:moveTo>
                  <a:cubicBezTo>
                    <a:pt x="248624" y="295875"/>
                    <a:pt x="246218" y="295984"/>
                    <a:pt x="244249" y="297076"/>
                  </a:cubicBezTo>
                  <a:cubicBezTo>
                    <a:pt x="242281" y="298277"/>
                    <a:pt x="241187" y="300353"/>
                    <a:pt x="241187" y="302646"/>
                  </a:cubicBezTo>
                  <a:lnTo>
                    <a:pt x="241077" y="341310"/>
                  </a:lnTo>
                  <a:cubicBezTo>
                    <a:pt x="241077" y="342730"/>
                    <a:pt x="241624" y="344149"/>
                    <a:pt x="242390" y="345242"/>
                  </a:cubicBezTo>
                  <a:lnTo>
                    <a:pt x="260655" y="369379"/>
                  </a:lnTo>
                  <a:cubicBezTo>
                    <a:pt x="261859" y="371017"/>
                    <a:pt x="263827" y="371891"/>
                    <a:pt x="265796" y="371891"/>
                  </a:cubicBezTo>
                  <a:cubicBezTo>
                    <a:pt x="266343" y="371891"/>
                    <a:pt x="266999" y="371891"/>
                    <a:pt x="267546" y="371673"/>
                  </a:cubicBezTo>
                  <a:cubicBezTo>
                    <a:pt x="270171" y="371017"/>
                    <a:pt x="272030" y="368833"/>
                    <a:pt x="272249" y="366102"/>
                  </a:cubicBezTo>
                  <a:lnTo>
                    <a:pt x="275858" y="331698"/>
                  </a:lnTo>
                  <a:cubicBezTo>
                    <a:pt x="275968" y="329951"/>
                    <a:pt x="275421" y="328094"/>
                    <a:pt x="274218" y="326674"/>
                  </a:cubicBezTo>
                  <a:cubicBezTo>
                    <a:pt x="273452" y="326019"/>
                    <a:pt x="272687" y="325364"/>
                    <a:pt x="271702" y="325036"/>
                  </a:cubicBezTo>
                  <a:lnTo>
                    <a:pt x="271702" y="308872"/>
                  </a:lnTo>
                  <a:cubicBezTo>
                    <a:pt x="271702" y="305814"/>
                    <a:pt x="269515" y="303083"/>
                    <a:pt x="266343" y="302537"/>
                  </a:cubicBezTo>
                  <a:cubicBezTo>
                    <a:pt x="261202" y="301663"/>
                    <a:pt x="255952" y="299697"/>
                    <a:pt x="250702" y="296967"/>
                  </a:cubicBezTo>
                  <a:close/>
                  <a:moveTo>
                    <a:pt x="30625" y="270619"/>
                  </a:moveTo>
                  <a:lnTo>
                    <a:pt x="94718" y="270619"/>
                  </a:lnTo>
                  <a:cubicBezTo>
                    <a:pt x="111562" y="270619"/>
                    <a:pt x="125343" y="284271"/>
                    <a:pt x="125343" y="301200"/>
                  </a:cubicBezTo>
                  <a:cubicBezTo>
                    <a:pt x="125343" y="394036"/>
                    <a:pt x="201030" y="469616"/>
                    <a:pt x="293999" y="469616"/>
                  </a:cubicBezTo>
                  <a:cubicBezTo>
                    <a:pt x="386967" y="469616"/>
                    <a:pt x="462654" y="394036"/>
                    <a:pt x="462654" y="301200"/>
                  </a:cubicBezTo>
                  <a:cubicBezTo>
                    <a:pt x="462654" y="284271"/>
                    <a:pt x="476326" y="270619"/>
                    <a:pt x="493279" y="270619"/>
                  </a:cubicBezTo>
                  <a:lnTo>
                    <a:pt x="552669" y="270619"/>
                  </a:lnTo>
                  <a:cubicBezTo>
                    <a:pt x="569622" y="270619"/>
                    <a:pt x="583294" y="284271"/>
                    <a:pt x="583294" y="301200"/>
                  </a:cubicBezTo>
                  <a:cubicBezTo>
                    <a:pt x="583294" y="318129"/>
                    <a:pt x="569622" y="331782"/>
                    <a:pt x="552669" y="331782"/>
                  </a:cubicBezTo>
                  <a:lnTo>
                    <a:pt x="521935" y="331782"/>
                  </a:lnTo>
                  <a:cubicBezTo>
                    <a:pt x="516576" y="371319"/>
                    <a:pt x="501263" y="407579"/>
                    <a:pt x="478513" y="438052"/>
                  </a:cubicBezTo>
                  <a:lnTo>
                    <a:pt x="504982" y="464592"/>
                  </a:lnTo>
                  <a:cubicBezTo>
                    <a:pt x="516904" y="476497"/>
                    <a:pt x="516904" y="495937"/>
                    <a:pt x="504982" y="507842"/>
                  </a:cubicBezTo>
                  <a:cubicBezTo>
                    <a:pt x="498966" y="513849"/>
                    <a:pt x="491091" y="516798"/>
                    <a:pt x="483326" y="516798"/>
                  </a:cubicBezTo>
                  <a:cubicBezTo>
                    <a:pt x="475451" y="516798"/>
                    <a:pt x="467576" y="513849"/>
                    <a:pt x="461670" y="507842"/>
                  </a:cubicBezTo>
                  <a:lnTo>
                    <a:pt x="435638" y="481957"/>
                  </a:lnTo>
                  <a:cubicBezTo>
                    <a:pt x="403592" y="507078"/>
                    <a:pt x="364764" y="523897"/>
                    <a:pt x="322327" y="529140"/>
                  </a:cubicBezTo>
                  <a:lnTo>
                    <a:pt x="322327" y="575012"/>
                  </a:lnTo>
                  <a:cubicBezTo>
                    <a:pt x="322327" y="591832"/>
                    <a:pt x="308545" y="605593"/>
                    <a:pt x="291592" y="605593"/>
                  </a:cubicBezTo>
                  <a:cubicBezTo>
                    <a:pt x="274749" y="605593"/>
                    <a:pt x="260967" y="591832"/>
                    <a:pt x="260967" y="575012"/>
                  </a:cubicBezTo>
                  <a:lnTo>
                    <a:pt x="260967" y="528485"/>
                  </a:lnTo>
                  <a:cubicBezTo>
                    <a:pt x="219186" y="522478"/>
                    <a:pt x="181015" y="505221"/>
                    <a:pt x="149624" y="479882"/>
                  </a:cubicBezTo>
                  <a:lnTo>
                    <a:pt x="121624" y="507842"/>
                  </a:lnTo>
                  <a:cubicBezTo>
                    <a:pt x="115718" y="513849"/>
                    <a:pt x="107843" y="516798"/>
                    <a:pt x="99968" y="516798"/>
                  </a:cubicBezTo>
                  <a:cubicBezTo>
                    <a:pt x="92093" y="516798"/>
                    <a:pt x="84328" y="513849"/>
                    <a:pt x="78312" y="507842"/>
                  </a:cubicBezTo>
                  <a:cubicBezTo>
                    <a:pt x="66281" y="495937"/>
                    <a:pt x="66281" y="476497"/>
                    <a:pt x="78312" y="464592"/>
                  </a:cubicBezTo>
                  <a:lnTo>
                    <a:pt x="107515" y="435430"/>
                  </a:lnTo>
                  <a:cubicBezTo>
                    <a:pt x="85859" y="405504"/>
                    <a:pt x="71203" y="370117"/>
                    <a:pt x="66062" y="331782"/>
                  </a:cubicBezTo>
                  <a:lnTo>
                    <a:pt x="30625" y="331782"/>
                  </a:lnTo>
                  <a:cubicBezTo>
                    <a:pt x="13672" y="331782"/>
                    <a:pt x="0" y="318129"/>
                    <a:pt x="0" y="301200"/>
                  </a:cubicBezTo>
                  <a:cubicBezTo>
                    <a:pt x="0" y="284271"/>
                    <a:pt x="13672" y="270619"/>
                    <a:pt x="30625" y="270619"/>
                  </a:cubicBezTo>
                  <a:close/>
                  <a:moveTo>
                    <a:pt x="260655" y="122871"/>
                  </a:moveTo>
                  <a:cubicBezTo>
                    <a:pt x="242390" y="122871"/>
                    <a:pt x="224671" y="130298"/>
                    <a:pt x="215703" y="134776"/>
                  </a:cubicBezTo>
                  <a:cubicBezTo>
                    <a:pt x="213515" y="135868"/>
                    <a:pt x="212093" y="138162"/>
                    <a:pt x="212093" y="140565"/>
                  </a:cubicBezTo>
                  <a:lnTo>
                    <a:pt x="212093" y="152142"/>
                  </a:lnTo>
                  <a:lnTo>
                    <a:pt x="209468" y="152142"/>
                  </a:lnTo>
                  <a:cubicBezTo>
                    <a:pt x="205859" y="152142"/>
                    <a:pt x="203015" y="154982"/>
                    <a:pt x="203015" y="158586"/>
                  </a:cubicBezTo>
                  <a:lnTo>
                    <a:pt x="203015" y="169289"/>
                  </a:lnTo>
                  <a:cubicBezTo>
                    <a:pt x="203015" y="171474"/>
                    <a:pt x="204109" y="173440"/>
                    <a:pt x="205969" y="174641"/>
                  </a:cubicBezTo>
                  <a:lnTo>
                    <a:pt x="212203" y="178791"/>
                  </a:lnTo>
                  <a:lnTo>
                    <a:pt x="212640" y="181413"/>
                  </a:lnTo>
                  <a:cubicBezTo>
                    <a:pt x="214609" y="196922"/>
                    <a:pt x="223359" y="216909"/>
                    <a:pt x="235828" y="235039"/>
                  </a:cubicBezTo>
                  <a:cubicBezTo>
                    <a:pt x="251687" y="257975"/>
                    <a:pt x="266562" y="268242"/>
                    <a:pt x="274218" y="268242"/>
                  </a:cubicBezTo>
                  <a:lnTo>
                    <a:pt x="309108" y="268242"/>
                  </a:lnTo>
                  <a:cubicBezTo>
                    <a:pt x="316764" y="268242"/>
                    <a:pt x="331639" y="257975"/>
                    <a:pt x="347498" y="235039"/>
                  </a:cubicBezTo>
                  <a:cubicBezTo>
                    <a:pt x="359967" y="216909"/>
                    <a:pt x="368717" y="196922"/>
                    <a:pt x="370685" y="181413"/>
                  </a:cubicBezTo>
                  <a:lnTo>
                    <a:pt x="371123" y="178791"/>
                  </a:lnTo>
                  <a:lnTo>
                    <a:pt x="377357" y="174641"/>
                  </a:lnTo>
                  <a:cubicBezTo>
                    <a:pt x="379217" y="173440"/>
                    <a:pt x="380310" y="171474"/>
                    <a:pt x="380310" y="169289"/>
                  </a:cubicBezTo>
                  <a:lnTo>
                    <a:pt x="380310" y="158586"/>
                  </a:lnTo>
                  <a:cubicBezTo>
                    <a:pt x="380310" y="154982"/>
                    <a:pt x="377357" y="152142"/>
                    <a:pt x="373857" y="152142"/>
                  </a:cubicBezTo>
                  <a:lnTo>
                    <a:pt x="370248" y="152142"/>
                  </a:lnTo>
                  <a:cubicBezTo>
                    <a:pt x="369810" y="151268"/>
                    <a:pt x="369045" y="150504"/>
                    <a:pt x="368279" y="149958"/>
                  </a:cubicBezTo>
                  <a:cubicBezTo>
                    <a:pt x="366420" y="148756"/>
                    <a:pt x="364014" y="148538"/>
                    <a:pt x="362045" y="149521"/>
                  </a:cubicBezTo>
                  <a:cubicBezTo>
                    <a:pt x="353404" y="153343"/>
                    <a:pt x="344764" y="155309"/>
                    <a:pt x="336451" y="155309"/>
                  </a:cubicBezTo>
                  <a:cubicBezTo>
                    <a:pt x="321686" y="155309"/>
                    <a:pt x="308342" y="149302"/>
                    <a:pt x="296749" y="137288"/>
                  </a:cubicBezTo>
                  <a:cubicBezTo>
                    <a:pt x="287452" y="127786"/>
                    <a:pt x="275311" y="122871"/>
                    <a:pt x="260655" y="122871"/>
                  </a:cubicBezTo>
                  <a:close/>
                  <a:moveTo>
                    <a:pt x="275311" y="0"/>
                  </a:moveTo>
                  <a:lnTo>
                    <a:pt x="308014" y="0"/>
                  </a:lnTo>
                  <a:cubicBezTo>
                    <a:pt x="363795" y="0"/>
                    <a:pt x="409185" y="45326"/>
                    <a:pt x="409185" y="101027"/>
                  </a:cubicBezTo>
                  <a:lnTo>
                    <a:pt x="409185" y="132701"/>
                  </a:lnTo>
                  <a:cubicBezTo>
                    <a:pt x="412904" y="137944"/>
                    <a:pt x="414982" y="144278"/>
                    <a:pt x="414982" y="150722"/>
                  </a:cubicBezTo>
                  <a:lnTo>
                    <a:pt x="414982" y="173331"/>
                  </a:lnTo>
                  <a:cubicBezTo>
                    <a:pt x="414982" y="182505"/>
                    <a:pt x="410826" y="191352"/>
                    <a:pt x="403826" y="197140"/>
                  </a:cubicBezTo>
                  <a:cubicBezTo>
                    <a:pt x="402076" y="202820"/>
                    <a:pt x="399888" y="208608"/>
                    <a:pt x="397263" y="214288"/>
                  </a:cubicBezTo>
                  <a:cubicBezTo>
                    <a:pt x="392013" y="227940"/>
                    <a:pt x="384576" y="242029"/>
                    <a:pt x="375498" y="255136"/>
                  </a:cubicBezTo>
                  <a:cubicBezTo>
                    <a:pt x="371670" y="260706"/>
                    <a:pt x="366639" y="267368"/>
                    <a:pt x="360732" y="273922"/>
                  </a:cubicBezTo>
                  <a:cubicBezTo>
                    <a:pt x="366092" y="277853"/>
                    <a:pt x="370029" y="282331"/>
                    <a:pt x="371670" y="287574"/>
                  </a:cubicBezTo>
                  <a:lnTo>
                    <a:pt x="432919" y="306141"/>
                  </a:lnTo>
                  <a:cubicBezTo>
                    <a:pt x="426685" y="377243"/>
                    <a:pt x="366748" y="433272"/>
                    <a:pt x="294014" y="433272"/>
                  </a:cubicBezTo>
                  <a:cubicBezTo>
                    <a:pt x="220734" y="433272"/>
                    <a:pt x="160469" y="376478"/>
                    <a:pt x="154891" y="304721"/>
                  </a:cubicBezTo>
                  <a:lnTo>
                    <a:pt x="211656" y="287574"/>
                  </a:lnTo>
                  <a:cubicBezTo>
                    <a:pt x="213297" y="282331"/>
                    <a:pt x="217234" y="277853"/>
                    <a:pt x="222593" y="273922"/>
                  </a:cubicBezTo>
                  <a:cubicBezTo>
                    <a:pt x="216687" y="267368"/>
                    <a:pt x="211656" y="260706"/>
                    <a:pt x="207828" y="255136"/>
                  </a:cubicBezTo>
                  <a:cubicBezTo>
                    <a:pt x="198750" y="242029"/>
                    <a:pt x="191312" y="227940"/>
                    <a:pt x="186063" y="214288"/>
                  </a:cubicBezTo>
                  <a:cubicBezTo>
                    <a:pt x="183438" y="208608"/>
                    <a:pt x="181250" y="202820"/>
                    <a:pt x="179500" y="197140"/>
                  </a:cubicBezTo>
                  <a:cubicBezTo>
                    <a:pt x="172500" y="191242"/>
                    <a:pt x="168344" y="182505"/>
                    <a:pt x="168344" y="173331"/>
                  </a:cubicBezTo>
                  <a:lnTo>
                    <a:pt x="168344" y="150722"/>
                  </a:lnTo>
                  <a:cubicBezTo>
                    <a:pt x="168344" y="144278"/>
                    <a:pt x="170422" y="137944"/>
                    <a:pt x="174141" y="132701"/>
                  </a:cubicBezTo>
                  <a:lnTo>
                    <a:pt x="174141" y="101027"/>
                  </a:lnTo>
                  <a:cubicBezTo>
                    <a:pt x="174141" y="45326"/>
                    <a:pt x="219531" y="0"/>
                    <a:pt x="275311" y="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bg1">
                    <a:alpha val="75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p/>
          </p:txBody>
        </p:sp>
      </p:grpSp>
      <p:sp>
        <p:nvSpPr>
          <p:cNvPr id="30" name="淘宝-想搞设计PPT(倒卖必究)-30"/>
          <p:cNvSpPr txBox="1"/>
          <p:nvPr/>
        </p:nvSpPr>
        <p:spPr>
          <a:xfrm>
            <a:off x="1350368" y="2163392"/>
            <a:ext cx="1708161" cy="400110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/>
          <a:p>
            <a:pPr algn="r"/>
            <a:r>
              <a:rPr lang="zh-CN" altLang="en-US" sz="2000" b="1" spc="100" dirty="0">
                <a:solidFill>
                  <a:srgbClr val="0455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插入关键标题</a:t>
            </a:r>
          </a:p>
        </p:txBody>
      </p:sp>
      <p:sp>
        <p:nvSpPr>
          <p:cNvPr id="31" name="淘宝-想搞设计PPT(倒卖必究)-31"/>
          <p:cNvSpPr txBox="1"/>
          <p:nvPr/>
        </p:nvSpPr>
        <p:spPr>
          <a:xfrm>
            <a:off x="660400" y="2597002"/>
            <a:ext cx="2398127" cy="1299118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indent="457200" algn="just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请在这里输入你的正文，详细阐述与关键词标题相关的具体内容。</a:t>
            </a:r>
          </a:p>
        </p:txBody>
      </p:sp>
      <p:grpSp>
        <p:nvGrpSpPr>
          <p:cNvPr id="32" name="Group 19"/>
          <p:cNvGrpSpPr/>
          <p:nvPr/>
        </p:nvGrpSpPr>
        <p:grpSpPr>
          <a:xfrm>
            <a:off x="3709675" y="4716377"/>
            <a:ext cx="655843" cy="655843"/>
            <a:chOff x="3144253" y="2390274"/>
            <a:chExt cx="780047" cy="780047"/>
          </a:xfrm>
        </p:grpSpPr>
        <p:sp>
          <p:nvSpPr>
            <p:cNvPr id="45" name="淘宝-想搞设计PPT(倒卖必究)-45"/>
            <p:cNvSpPr/>
            <p:nvPr/>
          </p:nvSpPr>
          <p:spPr>
            <a:xfrm>
              <a:off x="3144253" y="2390274"/>
              <a:ext cx="780047" cy="780047"/>
            </a:xfrm>
            <a:prstGeom prst="ellipse">
              <a:avLst/>
            </a:prstGeom>
            <a:solidFill>
              <a:srgbClr val="0671D2"/>
            </a:solidFill>
            <a:ln>
              <a:noFill/>
            </a:ln>
            <a:effectLst>
              <a:outerShdw blurRad="254000" dist="12700" dir="5400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6" name="淘宝-想搞设计PPT(倒卖必究)-46"/>
            <p:cNvSpPr>
              <a:spLocks noChangeAspect="1"/>
            </p:cNvSpPr>
            <p:nvPr/>
          </p:nvSpPr>
          <p:spPr bwMode="auto">
            <a:xfrm>
              <a:off x="3293434" y="2515163"/>
              <a:ext cx="481683" cy="530268"/>
            </a:xfrm>
            <a:custGeom>
              <a:avLst/>
              <a:gdLst>
                <a:gd name="T0" fmla="*/ 3910 w 3990"/>
                <a:gd name="T1" fmla="*/ 941 h 4400"/>
                <a:gd name="T2" fmla="*/ 3734 w 3990"/>
                <a:gd name="T3" fmla="*/ 909 h 4400"/>
                <a:gd name="T4" fmla="*/ 3397 w 3990"/>
                <a:gd name="T5" fmla="*/ 958 h 4400"/>
                <a:gd name="T6" fmla="*/ 2521 w 3990"/>
                <a:gd name="T7" fmla="*/ 698 h 4400"/>
                <a:gd name="T8" fmla="*/ 2195 w 3990"/>
                <a:gd name="T9" fmla="*/ 200 h 4400"/>
                <a:gd name="T10" fmla="*/ 1995 w 3990"/>
                <a:gd name="T11" fmla="*/ 0 h 4400"/>
                <a:gd name="T12" fmla="*/ 1795 w 3990"/>
                <a:gd name="T13" fmla="*/ 200 h 4400"/>
                <a:gd name="T14" fmla="*/ 1469 w 3990"/>
                <a:gd name="T15" fmla="*/ 698 h 4400"/>
                <a:gd name="T16" fmla="*/ 593 w 3990"/>
                <a:gd name="T17" fmla="*/ 958 h 4400"/>
                <a:gd name="T18" fmla="*/ 256 w 3990"/>
                <a:gd name="T19" fmla="*/ 909 h 4400"/>
                <a:gd name="T20" fmla="*/ 80 w 3990"/>
                <a:gd name="T21" fmla="*/ 941 h 4400"/>
                <a:gd name="T22" fmla="*/ 0 w 3990"/>
                <a:gd name="T23" fmla="*/ 1101 h 4400"/>
                <a:gd name="T24" fmla="*/ 749 w 3990"/>
                <a:gd name="T25" fmla="*/ 3406 h 4400"/>
                <a:gd name="T26" fmla="*/ 1379 w 3990"/>
                <a:gd name="T27" fmla="*/ 4111 h 4400"/>
                <a:gd name="T28" fmla="*/ 1995 w 3990"/>
                <a:gd name="T29" fmla="*/ 4400 h 4400"/>
                <a:gd name="T30" fmla="*/ 2611 w 3990"/>
                <a:gd name="T31" fmla="*/ 4111 h 4400"/>
                <a:gd name="T32" fmla="*/ 3241 w 3990"/>
                <a:gd name="T33" fmla="*/ 3406 h 4400"/>
                <a:gd name="T34" fmla="*/ 3990 w 3990"/>
                <a:gd name="T35" fmla="*/ 1101 h 4400"/>
                <a:gd name="T36" fmla="*/ 3910 w 3990"/>
                <a:gd name="T37" fmla="*/ 941 h 4400"/>
                <a:gd name="T38" fmla="*/ 1236 w 3990"/>
                <a:gd name="T39" fmla="*/ 3002 h 4400"/>
                <a:gd name="T40" fmla="*/ 1995 w 3990"/>
                <a:gd name="T41" fmla="*/ 2243 h 4400"/>
                <a:gd name="T42" fmla="*/ 1507 w 3990"/>
                <a:gd name="T43" fmla="*/ 1755 h 4400"/>
                <a:gd name="T44" fmla="*/ 1995 w 3990"/>
                <a:gd name="T45" fmla="*/ 1267 h 4400"/>
                <a:gd name="T46" fmla="*/ 2483 w 3990"/>
                <a:gd name="T47" fmla="*/ 1755 h 4400"/>
                <a:gd name="T48" fmla="*/ 1995 w 3990"/>
                <a:gd name="T49" fmla="*/ 2243 h 4400"/>
                <a:gd name="T50" fmla="*/ 2754 w 3990"/>
                <a:gd name="T51" fmla="*/ 3002 h 4400"/>
                <a:gd name="T52" fmla="*/ 1236 w 3990"/>
                <a:gd name="T53" fmla="*/ 3002 h 4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990" h="4400">
                  <a:moveTo>
                    <a:pt x="3910" y="941"/>
                  </a:moveTo>
                  <a:cubicBezTo>
                    <a:pt x="3860" y="903"/>
                    <a:pt x="3794" y="891"/>
                    <a:pt x="3734" y="909"/>
                  </a:cubicBezTo>
                  <a:cubicBezTo>
                    <a:pt x="3623" y="941"/>
                    <a:pt x="3509" y="958"/>
                    <a:pt x="3397" y="958"/>
                  </a:cubicBezTo>
                  <a:cubicBezTo>
                    <a:pt x="3075" y="958"/>
                    <a:pt x="2755" y="863"/>
                    <a:pt x="2521" y="698"/>
                  </a:cubicBezTo>
                  <a:cubicBezTo>
                    <a:pt x="2314" y="553"/>
                    <a:pt x="2195" y="371"/>
                    <a:pt x="2195" y="200"/>
                  </a:cubicBezTo>
                  <a:cubicBezTo>
                    <a:pt x="2195" y="90"/>
                    <a:pt x="2105" y="0"/>
                    <a:pt x="1995" y="0"/>
                  </a:cubicBezTo>
                  <a:cubicBezTo>
                    <a:pt x="1885" y="0"/>
                    <a:pt x="1795" y="90"/>
                    <a:pt x="1795" y="200"/>
                  </a:cubicBezTo>
                  <a:cubicBezTo>
                    <a:pt x="1795" y="371"/>
                    <a:pt x="1676" y="553"/>
                    <a:pt x="1469" y="698"/>
                  </a:cubicBezTo>
                  <a:cubicBezTo>
                    <a:pt x="1235" y="863"/>
                    <a:pt x="915" y="958"/>
                    <a:pt x="593" y="958"/>
                  </a:cubicBezTo>
                  <a:cubicBezTo>
                    <a:pt x="481" y="958"/>
                    <a:pt x="367" y="941"/>
                    <a:pt x="256" y="909"/>
                  </a:cubicBezTo>
                  <a:cubicBezTo>
                    <a:pt x="196" y="891"/>
                    <a:pt x="130" y="903"/>
                    <a:pt x="80" y="941"/>
                  </a:cubicBezTo>
                  <a:cubicBezTo>
                    <a:pt x="30" y="979"/>
                    <a:pt x="0" y="1038"/>
                    <a:pt x="0" y="1101"/>
                  </a:cubicBezTo>
                  <a:cubicBezTo>
                    <a:pt x="3" y="2165"/>
                    <a:pt x="470" y="3002"/>
                    <a:pt x="749" y="3406"/>
                  </a:cubicBezTo>
                  <a:cubicBezTo>
                    <a:pt x="943" y="3689"/>
                    <a:pt x="1162" y="3933"/>
                    <a:pt x="1379" y="4111"/>
                  </a:cubicBezTo>
                  <a:cubicBezTo>
                    <a:pt x="1540" y="4243"/>
                    <a:pt x="1777" y="4400"/>
                    <a:pt x="1995" y="4400"/>
                  </a:cubicBezTo>
                  <a:cubicBezTo>
                    <a:pt x="2213" y="4400"/>
                    <a:pt x="2450" y="4243"/>
                    <a:pt x="2611" y="4111"/>
                  </a:cubicBezTo>
                  <a:cubicBezTo>
                    <a:pt x="2828" y="3933"/>
                    <a:pt x="3047" y="3689"/>
                    <a:pt x="3241" y="3406"/>
                  </a:cubicBezTo>
                  <a:cubicBezTo>
                    <a:pt x="3520" y="3002"/>
                    <a:pt x="3987" y="2165"/>
                    <a:pt x="3990" y="1101"/>
                  </a:cubicBezTo>
                  <a:cubicBezTo>
                    <a:pt x="3990" y="1038"/>
                    <a:pt x="3960" y="979"/>
                    <a:pt x="3910" y="941"/>
                  </a:cubicBezTo>
                  <a:close/>
                  <a:moveTo>
                    <a:pt x="1236" y="3002"/>
                  </a:moveTo>
                  <a:cubicBezTo>
                    <a:pt x="1236" y="2583"/>
                    <a:pt x="1576" y="2243"/>
                    <a:pt x="1995" y="2243"/>
                  </a:cubicBezTo>
                  <a:cubicBezTo>
                    <a:pt x="1725" y="2243"/>
                    <a:pt x="1507" y="2024"/>
                    <a:pt x="1507" y="1755"/>
                  </a:cubicBezTo>
                  <a:cubicBezTo>
                    <a:pt x="1507" y="1485"/>
                    <a:pt x="1725" y="1267"/>
                    <a:pt x="1995" y="1267"/>
                  </a:cubicBezTo>
                  <a:cubicBezTo>
                    <a:pt x="2265" y="1267"/>
                    <a:pt x="2483" y="1485"/>
                    <a:pt x="2483" y="1755"/>
                  </a:cubicBezTo>
                  <a:cubicBezTo>
                    <a:pt x="2483" y="2024"/>
                    <a:pt x="2265" y="2243"/>
                    <a:pt x="1995" y="2243"/>
                  </a:cubicBezTo>
                  <a:cubicBezTo>
                    <a:pt x="2414" y="2243"/>
                    <a:pt x="2754" y="2583"/>
                    <a:pt x="2754" y="3002"/>
                  </a:cubicBezTo>
                  <a:lnTo>
                    <a:pt x="1236" y="3002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bg1">
                    <a:alpha val="75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3" name="淘宝-想搞设计PPT(倒卖必究)-33"/>
          <p:cNvSpPr txBox="1"/>
          <p:nvPr/>
        </p:nvSpPr>
        <p:spPr>
          <a:xfrm>
            <a:off x="1897948" y="4555813"/>
            <a:ext cx="1708161" cy="400110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/>
          <a:p>
            <a:pPr algn="r"/>
            <a:r>
              <a:rPr lang="zh-CN" altLang="en-US" sz="2000" b="1" spc="100" dirty="0">
                <a:solidFill>
                  <a:srgbClr val="0455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插入关键标题</a:t>
            </a:r>
          </a:p>
        </p:txBody>
      </p:sp>
      <p:sp>
        <p:nvSpPr>
          <p:cNvPr id="34" name="淘宝-想搞设计PPT(倒卖必究)-34"/>
          <p:cNvSpPr txBox="1"/>
          <p:nvPr/>
        </p:nvSpPr>
        <p:spPr>
          <a:xfrm>
            <a:off x="989496" y="4989422"/>
            <a:ext cx="2616611" cy="109749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indent="457200" algn="just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请在这里输入你的正文，详细阐述与关键词标题相关的具体内容。</a:t>
            </a:r>
          </a:p>
        </p:txBody>
      </p:sp>
      <p:grpSp>
        <p:nvGrpSpPr>
          <p:cNvPr id="35" name="Group 24"/>
          <p:cNvGrpSpPr/>
          <p:nvPr/>
        </p:nvGrpSpPr>
        <p:grpSpPr>
          <a:xfrm>
            <a:off x="7504697" y="1350884"/>
            <a:ext cx="655843" cy="655843"/>
            <a:chOff x="3144253" y="2390274"/>
            <a:chExt cx="780047" cy="780047"/>
          </a:xfrm>
        </p:grpSpPr>
        <p:sp>
          <p:nvSpPr>
            <p:cNvPr id="43" name="淘宝-想搞设计PPT(倒卖必究)-43"/>
            <p:cNvSpPr/>
            <p:nvPr/>
          </p:nvSpPr>
          <p:spPr>
            <a:xfrm>
              <a:off x="3144253" y="2390274"/>
              <a:ext cx="780047" cy="780047"/>
            </a:xfrm>
            <a:prstGeom prst="ellipse">
              <a:avLst/>
            </a:prstGeom>
            <a:solidFill>
              <a:srgbClr val="0671D2"/>
            </a:solidFill>
            <a:ln>
              <a:noFill/>
            </a:ln>
            <a:effectLst>
              <a:outerShdw blurRad="254000" dist="12700" dir="5400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44" name="淘宝-想搞设计PPT(倒卖必究)-44"/>
            <p:cNvSpPr>
              <a:spLocks noChangeAspect="1"/>
            </p:cNvSpPr>
            <p:nvPr/>
          </p:nvSpPr>
          <p:spPr bwMode="auto">
            <a:xfrm>
              <a:off x="3317233" y="2532043"/>
              <a:ext cx="439922" cy="439247"/>
            </a:xfrm>
            <a:custGeom>
              <a:avLst/>
              <a:gdLst>
                <a:gd name="connsiteX0" fmla="*/ 333891 w 578320"/>
                <a:gd name="connsiteY0" fmla="*/ 314976 h 577432"/>
                <a:gd name="connsiteX1" fmla="*/ 398475 w 578320"/>
                <a:gd name="connsiteY1" fmla="*/ 314976 h 577432"/>
                <a:gd name="connsiteX2" fmla="*/ 424308 w 578320"/>
                <a:gd name="connsiteY2" fmla="*/ 340761 h 577432"/>
                <a:gd name="connsiteX3" fmla="*/ 424308 w 578320"/>
                <a:gd name="connsiteY3" fmla="*/ 550726 h 577432"/>
                <a:gd name="connsiteX4" fmla="*/ 398475 w 578320"/>
                <a:gd name="connsiteY4" fmla="*/ 577432 h 577432"/>
                <a:gd name="connsiteX5" fmla="*/ 333891 w 578320"/>
                <a:gd name="connsiteY5" fmla="*/ 577432 h 577432"/>
                <a:gd name="connsiteX6" fmla="*/ 307135 w 578320"/>
                <a:gd name="connsiteY6" fmla="*/ 550726 h 577432"/>
                <a:gd name="connsiteX7" fmla="*/ 307135 w 578320"/>
                <a:gd name="connsiteY7" fmla="*/ 340761 h 577432"/>
                <a:gd name="connsiteX8" fmla="*/ 333891 w 578320"/>
                <a:gd name="connsiteY8" fmla="*/ 314976 h 577432"/>
                <a:gd name="connsiteX9" fmla="*/ 179853 w 578320"/>
                <a:gd name="connsiteY9" fmla="*/ 314976 h 577432"/>
                <a:gd name="connsiteX10" fmla="*/ 244456 w 578320"/>
                <a:gd name="connsiteY10" fmla="*/ 314976 h 577432"/>
                <a:gd name="connsiteX11" fmla="*/ 270297 w 578320"/>
                <a:gd name="connsiteY11" fmla="*/ 340761 h 577432"/>
                <a:gd name="connsiteX12" fmla="*/ 270297 w 578320"/>
                <a:gd name="connsiteY12" fmla="*/ 550726 h 577432"/>
                <a:gd name="connsiteX13" fmla="*/ 244456 w 578320"/>
                <a:gd name="connsiteY13" fmla="*/ 577432 h 577432"/>
                <a:gd name="connsiteX14" fmla="*/ 179853 w 578320"/>
                <a:gd name="connsiteY14" fmla="*/ 577432 h 577432"/>
                <a:gd name="connsiteX15" fmla="*/ 154012 w 578320"/>
                <a:gd name="connsiteY15" fmla="*/ 550726 h 577432"/>
                <a:gd name="connsiteX16" fmla="*/ 154012 w 578320"/>
                <a:gd name="connsiteY16" fmla="*/ 340761 h 577432"/>
                <a:gd name="connsiteX17" fmla="*/ 179853 w 578320"/>
                <a:gd name="connsiteY17" fmla="*/ 314976 h 577432"/>
                <a:gd name="connsiteX18" fmla="*/ 486981 w 578320"/>
                <a:gd name="connsiteY18" fmla="*/ 235677 h 577432"/>
                <a:gd name="connsiteX19" fmla="*/ 551564 w 578320"/>
                <a:gd name="connsiteY19" fmla="*/ 235677 h 577432"/>
                <a:gd name="connsiteX20" fmla="*/ 578320 w 578320"/>
                <a:gd name="connsiteY20" fmla="*/ 262391 h 577432"/>
                <a:gd name="connsiteX21" fmla="*/ 578320 w 578320"/>
                <a:gd name="connsiteY21" fmla="*/ 550718 h 577432"/>
                <a:gd name="connsiteX22" fmla="*/ 551564 w 578320"/>
                <a:gd name="connsiteY22" fmla="*/ 577432 h 577432"/>
                <a:gd name="connsiteX23" fmla="*/ 486981 w 578320"/>
                <a:gd name="connsiteY23" fmla="*/ 577432 h 577432"/>
                <a:gd name="connsiteX24" fmla="*/ 461147 w 578320"/>
                <a:gd name="connsiteY24" fmla="*/ 550718 h 577432"/>
                <a:gd name="connsiteX25" fmla="*/ 461147 w 578320"/>
                <a:gd name="connsiteY25" fmla="*/ 262391 h 577432"/>
                <a:gd name="connsiteX26" fmla="*/ 486981 w 578320"/>
                <a:gd name="connsiteY26" fmla="*/ 235677 h 577432"/>
                <a:gd name="connsiteX27" fmla="*/ 25833 w 578320"/>
                <a:gd name="connsiteY27" fmla="*/ 235677 h 577432"/>
                <a:gd name="connsiteX28" fmla="*/ 90417 w 578320"/>
                <a:gd name="connsiteY28" fmla="*/ 235677 h 577432"/>
                <a:gd name="connsiteX29" fmla="*/ 117173 w 578320"/>
                <a:gd name="connsiteY29" fmla="*/ 262391 h 577432"/>
                <a:gd name="connsiteX30" fmla="*/ 117173 w 578320"/>
                <a:gd name="connsiteY30" fmla="*/ 550718 h 577432"/>
                <a:gd name="connsiteX31" fmla="*/ 90417 w 578320"/>
                <a:gd name="connsiteY31" fmla="*/ 577432 h 577432"/>
                <a:gd name="connsiteX32" fmla="*/ 25833 w 578320"/>
                <a:gd name="connsiteY32" fmla="*/ 577432 h 577432"/>
                <a:gd name="connsiteX33" fmla="*/ 0 w 578320"/>
                <a:gd name="connsiteY33" fmla="*/ 550718 h 577432"/>
                <a:gd name="connsiteX34" fmla="*/ 0 w 578320"/>
                <a:gd name="connsiteY34" fmla="*/ 262391 h 577432"/>
                <a:gd name="connsiteX35" fmla="*/ 25833 w 578320"/>
                <a:gd name="connsiteY35" fmla="*/ 235677 h 577432"/>
                <a:gd name="connsiteX36" fmla="*/ 297075 w 578320"/>
                <a:gd name="connsiteY36" fmla="*/ 158450 h 577432"/>
                <a:gd name="connsiteX37" fmla="*/ 326516 w 578320"/>
                <a:gd name="connsiteY37" fmla="*/ 181440 h 577432"/>
                <a:gd name="connsiteX38" fmla="*/ 297075 w 578320"/>
                <a:gd name="connsiteY38" fmla="*/ 205349 h 577432"/>
                <a:gd name="connsiteX39" fmla="*/ 282280 w 578320"/>
                <a:gd name="connsiteY39" fmla="*/ 81074 h 577432"/>
                <a:gd name="connsiteX40" fmla="*/ 282280 w 578320"/>
                <a:gd name="connsiteY40" fmla="*/ 124274 h 577432"/>
                <a:gd name="connsiteX41" fmla="*/ 255502 w 578320"/>
                <a:gd name="connsiteY41" fmla="*/ 101295 h 577432"/>
                <a:gd name="connsiteX42" fmla="*/ 282280 w 578320"/>
                <a:gd name="connsiteY42" fmla="*/ 81074 h 577432"/>
                <a:gd name="connsiteX43" fmla="*/ 289621 w 578320"/>
                <a:gd name="connsiteY43" fmla="*/ 35910 h 577432"/>
                <a:gd name="connsiteX44" fmla="*/ 282244 w 578320"/>
                <a:gd name="connsiteY44" fmla="*/ 44197 h 577432"/>
                <a:gd name="connsiteX45" fmla="*/ 282244 w 578320"/>
                <a:gd name="connsiteY45" fmla="*/ 57087 h 577432"/>
                <a:gd name="connsiteX46" fmla="*/ 225069 w 578320"/>
                <a:gd name="connsiteY46" fmla="*/ 106808 h 577432"/>
                <a:gd name="connsiteX47" fmla="*/ 282244 w 578320"/>
                <a:gd name="connsiteY47" fmla="*/ 155609 h 577432"/>
                <a:gd name="connsiteX48" fmla="*/ 282244 w 578320"/>
                <a:gd name="connsiteY48" fmla="*/ 205330 h 577432"/>
                <a:gd name="connsiteX49" fmla="*/ 237057 w 578320"/>
                <a:gd name="connsiteY49" fmla="*/ 170341 h 577432"/>
                <a:gd name="connsiteX50" fmla="*/ 222302 w 578320"/>
                <a:gd name="connsiteY50" fmla="*/ 185994 h 577432"/>
                <a:gd name="connsiteX51" fmla="*/ 282244 w 578320"/>
                <a:gd name="connsiteY51" fmla="*/ 229269 h 577432"/>
                <a:gd name="connsiteX52" fmla="*/ 282244 w 578320"/>
                <a:gd name="connsiteY52" fmla="*/ 244002 h 577432"/>
                <a:gd name="connsiteX53" fmla="*/ 289621 w 578320"/>
                <a:gd name="connsiteY53" fmla="*/ 252288 h 577432"/>
                <a:gd name="connsiteX54" fmla="*/ 296999 w 578320"/>
                <a:gd name="connsiteY54" fmla="*/ 244002 h 577432"/>
                <a:gd name="connsiteX55" fmla="*/ 296999 w 578320"/>
                <a:gd name="connsiteY55" fmla="*/ 229269 h 577432"/>
                <a:gd name="connsiteX56" fmla="*/ 356018 w 578320"/>
                <a:gd name="connsiteY56" fmla="*/ 179548 h 577432"/>
                <a:gd name="connsiteX57" fmla="*/ 296999 w 578320"/>
                <a:gd name="connsiteY57" fmla="*/ 126144 h 577432"/>
                <a:gd name="connsiteX58" fmla="*/ 296999 w 578320"/>
                <a:gd name="connsiteY58" fmla="*/ 81027 h 577432"/>
                <a:gd name="connsiteX59" fmla="*/ 338497 w 578320"/>
                <a:gd name="connsiteY59" fmla="*/ 106808 h 577432"/>
                <a:gd name="connsiteX60" fmla="*/ 353252 w 578320"/>
                <a:gd name="connsiteY60" fmla="*/ 92076 h 577432"/>
                <a:gd name="connsiteX61" fmla="*/ 296999 w 578320"/>
                <a:gd name="connsiteY61" fmla="*/ 57087 h 577432"/>
                <a:gd name="connsiteX62" fmla="*/ 296999 w 578320"/>
                <a:gd name="connsiteY62" fmla="*/ 44197 h 577432"/>
                <a:gd name="connsiteX63" fmla="*/ 289621 w 578320"/>
                <a:gd name="connsiteY63" fmla="*/ 35910 h 577432"/>
                <a:gd name="connsiteX64" fmla="*/ 288699 w 578320"/>
                <a:gd name="connsiteY64" fmla="*/ 0 h 577432"/>
                <a:gd name="connsiteX65" fmla="*/ 433481 w 578320"/>
                <a:gd name="connsiteY65" fmla="*/ 144559 h 577432"/>
                <a:gd name="connsiteX66" fmla="*/ 288699 w 578320"/>
                <a:gd name="connsiteY66" fmla="*/ 288198 h 577432"/>
                <a:gd name="connsiteX67" fmla="*/ 144839 w 578320"/>
                <a:gd name="connsiteY67" fmla="*/ 144559 h 577432"/>
                <a:gd name="connsiteX68" fmla="*/ 288699 w 578320"/>
                <a:gd name="connsiteY68" fmla="*/ 0 h 57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578320" h="577432">
                  <a:moveTo>
                    <a:pt x="333891" y="314976"/>
                  </a:moveTo>
                  <a:lnTo>
                    <a:pt x="398475" y="314976"/>
                  </a:lnTo>
                  <a:cubicBezTo>
                    <a:pt x="412314" y="314976"/>
                    <a:pt x="424308" y="326948"/>
                    <a:pt x="424308" y="340761"/>
                  </a:cubicBezTo>
                  <a:lnTo>
                    <a:pt x="424308" y="550726"/>
                  </a:lnTo>
                  <a:cubicBezTo>
                    <a:pt x="424308" y="565460"/>
                    <a:pt x="412314" y="577432"/>
                    <a:pt x="398475" y="577432"/>
                  </a:cubicBezTo>
                  <a:lnTo>
                    <a:pt x="333891" y="577432"/>
                  </a:lnTo>
                  <a:cubicBezTo>
                    <a:pt x="319129" y="577432"/>
                    <a:pt x="307135" y="565460"/>
                    <a:pt x="307135" y="550726"/>
                  </a:cubicBezTo>
                  <a:lnTo>
                    <a:pt x="307135" y="340761"/>
                  </a:lnTo>
                  <a:cubicBezTo>
                    <a:pt x="307135" y="326948"/>
                    <a:pt x="319129" y="314976"/>
                    <a:pt x="333891" y="314976"/>
                  </a:cubicBezTo>
                  <a:close/>
                  <a:moveTo>
                    <a:pt x="179853" y="314976"/>
                  </a:moveTo>
                  <a:lnTo>
                    <a:pt x="244456" y="314976"/>
                  </a:lnTo>
                  <a:cubicBezTo>
                    <a:pt x="259222" y="314976"/>
                    <a:pt x="270297" y="326948"/>
                    <a:pt x="270297" y="340761"/>
                  </a:cubicBezTo>
                  <a:lnTo>
                    <a:pt x="270297" y="550726"/>
                  </a:lnTo>
                  <a:cubicBezTo>
                    <a:pt x="270297" y="565460"/>
                    <a:pt x="259222" y="577432"/>
                    <a:pt x="244456" y="577432"/>
                  </a:cubicBezTo>
                  <a:lnTo>
                    <a:pt x="179853" y="577432"/>
                  </a:lnTo>
                  <a:cubicBezTo>
                    <a:pt x="165087" y="577432"/>
                    <a:pt x="154012" y="565460"/>
                    <a:pt x="154012" y="550726"/>
                  </a:cubicBezTo>
                  <a:lnTo>
                    <a:pt x="154012" y="340761"/>
                  </a:lnTo>
                  <a:cubicBezTo>
                    <a:pt x="154012" y="326948"/>
                    <a:pt x="165087" y="314976"/>
                    <a:pt x="179853" y="314976"/>
                  </a:cubicBezTo>
                  <a:close/>
                  <a:moveTo>
                    <a:pt x="486981" y="235677"/>
                  </a:moveTo>
                  <a:lnTo>
                    <a:pt x="551564" y="235677"/>
                  </a:lnTo>
                  <a:cubicBezTo>
                    <a:pt x="566326" y="235677"/>
                    <a:pt x="578320" y="247652"/>
                    <a:pt x="578320" y="262391"/>
                  </a:cubicBezTo>
                  <a:lnTo>
                    <a:pt x="578320" y="550718"/>
                  </a:lnTo>
                  <a:cubicBezTo>
                    <a:pt x="578320" y="565457"/>
                    <a:pt x="566326" y="577432"/>
                    <a:pt x="551564" y="577432"/>
                  </a:cubicBezTo>
                  <a:lnTo>
                    <a:pt x="486981" y="577432"/>
                  </a:lnTo>
                  <a:cubicBezTo>
                    <a:pt x="473141" y="577432"/>
                    <a:pt x="461147" y="565457"/>
                    <a:pt x="461147" y="550718"/>
                  </a:cubicBezTo>
                  <a:lnTo>
                    <a:pt x="461147" y="262391"/>
                  </a:lnTo>
                  <a:cubicBezTo>
                    <a:pt x="461147" y="247652"/>
                    <a:pt x="473141" y="235677"/>
                    <a:pt x="486981" y="235677"/>
                  </a:cubicBezTo>
                  <a:close/>
                  <a:moveTo>
                    <a:pt x="25833" y="235677"/>
                  </a:moveTo>
                  <a:lnTo>
                    <a:pt x="90417" y="235677"/>
                  </a:lnTo>
                  <a:cubicBezTo>
                    <a:pt x="105179" y="235677"/>
                    <a:pt x="117173" y="247652"/>
                    <a:pt x="117173" y="262391"/>
                  </a:cubicBezTo>
                  <a:lnTo>
                    <a:pt x="117173" y="550718"/>
                  </a:lnTo>
                  <a:cubicBezTo>
                    <a:pt x="117173" y="565457"/>
                    <a:pt x="105179" y="577432"/>
                    <a:pt x="90417" y="577432"/>
                  </a:cubicBezTo>
                  <a:lnTo>
                    <a:pt x="25833" y="577432"/>
                  </a:lnTo>
                  <a:cubicBezTo>
                    <a:pt x="11994" y="577432"/>
                    <a:pt x="0" y="565457"/>
                    <a:pt x="0" y="550718"/>
                  </a:cubicBezTo>
                  <a:lnTo>
                    <a:pt x="0" y="262391"/>
                  </a:lnTo>
                  <a:cubicBezTo>
                    <a:pt x="0" y="247652"/>
                    <a:pt x="11994" y="235677"/>
                    <a:pt x="25833" y="235677"/>
                  </a:cubicBezTo>
                  <a:close/>
                  <a:moveTo>
                    <a:pt x="297075" y="158450"/>
                  </a:moveTo>
                  <a:cubicBezTo>
                    <a:pt x="309956" y="161209"/>
                    <a:pt x="326516" y="165807"/>
                    <a:pt x="326516" y="181440"/>
                  </a:cubicBezTo>
                  <a:cubicBezTo>
                    <a:pt x="326516" y="197992"/>
                    <a:pt x="310876" y="204429"/>
                    <a:pt x="297075" y="205349"/>
                  </a:cubicBezTo>
                  <a:close/>
                  <a:moveTo>
                    <a:pt x="282280" y="81074"/>
                  </a:moveTo>
                  <a:lnTo>
                    <a:pt x="282280" y="124274"/>
                  </a:lnTo>
                  <a:cubicBezTo>
                    <a:pt x="264736" y="120597"/>
                    <a:pt x="255502" y="113244"/>
                    <a:pt x="255502" y="101295"/>
                  </a:cubicBezTo>
                  <a:cubicBezTo>
                    <a:pt x="255502" y="91185"/>
                    <a:pt x="265659" y="81993"/>
                    <a:pt x="282280" y="81074"/>
                  </a:cubicBezTo>
                  <a:close/>
                  <a:moveTo>
                    <a:pt x="289621" y="35910"/>
                  </a:moveTo>
                  <a:cubicBezTo>
                    <a:pt x="285010" y="35910"/>
                    <a:pt x="282244" y="40514"/>
                    <a:pt x="282244" y="44197"/>
                  </a:cubicBezTo>
                  <a:lnTo>
                    <a:pt x="282244" y="57087"/>
                  </a:lnTo>
                  <a:cubicBezTo>
                    <a:pt x="252734" y="58008"/>
                    <a:pt x="225069" y="74582"/>
                    <a:pt x="225069" y="106808"/>
                  </a:cubicBezTo>
                  <a:cubicBezTo>
                    <a:pt x="225069" y="133510"/>
                    <a:pt x="247201" y="149163"/>
                    <a:pt x="282244" y="155609"/>
                  </a:cubicBezTo>
                  <a:lnTo>
                    <a:pt x="282244" y="205330"/>
                  </a:lnTo>
                  <a:cubicBezTo>
                    <a:pt x="242590" y="203488"/>
                    <a:pt x="263800" y="170341"/>
                    <a:pt x="237057" y="170341"/>
                  </a:cubicBezTo>
                  <a:cubicBezTo>
                    <a:pt x="227835" y="170341"/>
                    <a:pt x="222302" y="175865"/>
                    <a:pt x="222302" y="185994"/>
                  </a:cubicBezTo>
                  <a:cubicBezTo>
                    <a:pt x="222302" y="204409"/>
                    <a:pt x="241668" y="228349"/>
                    <a:pt x="282244" y="229269"/>
                  </a:cubicBezTo>
                  <a:lnTo>
                    <a:pt x="282244" y="244002"/>
                  </a:lnTo>
                  <a:cubicBezTo>
                    <a:pt x="282244" y="248605"/>
                    <a:pt x="285010" y="252288"/>
                    <a:pt x="289621" y="252288"/>
                  </a:cubicBezTo>
                  <a:cubicBezTo>
                    <a:pt x="293310" y="252288"/>
                    <a:pt x="296999" y="248605"/>
                    <a:pt x="296999" y="244002"/>
                  </a:cubicBezTo>
                  <a:lnTo>
                    <a:pt x="296999" y="229269"/>
                  </a:lnTo>
                  <a:cubicBezTo>
                    <a:pt x="332042" y="227428"/>
                    <a:pt x="356018" y="210854"/>
                    <a:pt x="356018" y="179548"/>
                  </a:cubicBezTo>
                  <a:cubicBezTo>
                    <a:pt x="356018" y="142718"/>
                    <a:pt x="328353" y="133510"/>
                    <a:pt x="296999" y="126144"/>
                  </a:cubicBezTo>
                  <a:lnTo>
                    <a:pt x="296999" y="81027"/>
                  </a:lnTo>
                  <a:cubicBezTo>
                    <a:pt x="322820" y="81948"/>
                    <a:pt x="322820" y="106808"/>
                    <a:pt x="338497" y="106808"/>
                  </a:cubicBezTo>
                  <a:cubicBezTo>
                    <a:pt x="346796" y="106808"/>
                    <a:pt x="353252" y="101284"/>
                    <a:pt x="353252" y="92076"/>
                  </a:cubicBezTo>
                  <a:cubicBezTo>
                    <a:pt x="353252" y="69057"/>
                    <a:pt x="315442" y="57087"/>
                    <a:pt x="296999" y="57087"/>
                  </a:cubicBezTo>
                  <a:lnTo>
                    <a:pt x="296999" y="44197"/>
                  </a:lnTo>
                  <a:cubicBezTo>
                    <a:pt x="296999" y="40514"/>
                    <a:pt x="293310" y="35910"/>
                    <a:pt x="289621" y="35910"/>
                  </a:cubicBezTo>
                  <a:close/>
                  <a:moveTo>
                    <a:pt x="288699" y="0"/>
                  </a:moveTo>
                  <a:cubicBezTo>
                    <a:pt x="368929" y="0"/>
                    <a:pt x="433481" y="64453"/>
                    <a:pt x="433481" y="144559"/>
                  </a:cubicBezTo>
                  <a:cubicBezTo>
                    <a:pt x="433481" y="223745"/>
                    <a:pt x="368929" y="288198"/>
                    <a:pt x="288699" y="288198"/>
                  </a:cubicBezTo>
                  <a:cubicBezTo>
                    <a:pt x="209392" y="288198"/>
                    <a:pt x="144839" y="223745"/>
                    <a:pt x="144839" y="144559"/>
                  </a:cubicBezTo>
                  <a:cubicBezTo>
                    <a:pt x="144839" y="64453"/>
                    <a:pt x="209392" y="0"/>
                    <a:pt x="288699" y="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bg1">
                    <a:alpha val="75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6" name="淘宝-想搞设计PPT(倒卖必究)-36"/>
          <p:cNvSpPr txBox="1"/>
          <p:nvPr/>
        </p:nvSpPr>
        <p:spPr>
          <a:xfrm>
            <a:off x="8344361" y="1190320"/>
            <a:ext cx="1615827" cy="4001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zh-CN" altLang="en-US" sz="2000" b="1" spc="100" dirty="0">
                <a:solidFill>
                  <a:srgbClr val="0455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插入关键标题</a:t>
            </a:r>
          </a:p>
        </p:txBody>
      </p:sp>
      <p:sp>
        <p:nvSpPr>
          <p:cNvPr id="37" name="淘宝-想搞设计PPT(倒卖必究)-37"/>
          <p:cNvSpPr txBox="1"/>
          <p:nvPr/>
        </p:nvSpPr>
        <p:spPr>
          <a:xfrm>
            <a:off x="8344361" y="1623929"/>
            <a:ext cx="2853864" cy="1168173"/>
          </a:xfrm>
          <a:prstGeom prst="rect">
            <a:avLst/>
          </a:prstGeom>
          <a:noFill/>
        </p:spPr>
        <p:txBody>
          <a:bodyPr wrap="square" lIns="0" rIns="0" rtlCol="0">
            <a:normAutofit/>
          </a:bodyPr>
          <a:lstStyle/>
          <a:p>
            <a:pPr indent="457200" algn="just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请在这里输入你的正文，详细阐述与关键词标题相关的具体内容。</a:t>
            </a:r>
          </a:p>
        </p:txBody>
      </p:sp>
      <p:grpSp>
        <p:nvGrpSpPr>
          <p:cNvPr id="38" name="Group 29"/>
          <p:cNvGrpSpPr/>
          <p:nvPr/>
        </p:nvGrpSpPr>
        <p:grpSpPr>
          <a:xfrm>
            <a:off x="8141177" y="3519677"/>
            <a:ext cx="655843" cy="655843"/>
            <a:chOff x="3144253" y="2390274"/>
            <a:chExt cx="780047" cy="780047"/>
          </a:xfrm>
        </p:grpSpPr>
        <p:sp>
          <p:nvSpPr>
            <p:cNvPr id="41" name="淘宝-想搞设计PPT(倒卖必究)-41"/>
            <p:cNvSpPr/>
            <p:nvPr/>
          </p:nvSpPr>
          <p:spPr>
            <a:xfrm>
              <a:off x="3144253" y="2390274"/>
              <a:ext cx="780047" cy="780047"/>
            </a:xfrm>
            <a:prstGeom prst="ellipse">
              <a:avLst/>
            </a:prstGeom>
            <a:solidFill>
              <a:srgbClr val="0671D2"/>
            </a:solidFill>
            <a:ln>
              <a:noFill/>
            </a:ln>
            <a:effectLst>
              <a:outerShdw blurRad="254000" dist="12700" dir="5400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2" name="淘宝-想搞设计PPT(倒卖必究)-42"/>
            <p:cNvSpPr>
              <a:spLocks noChangeAspect="1"/>
            </p:cNvSpPr>
            <p:nvPr/>
          </p:nvSpPr>
          <p:spPr bwMode="auto">
            <a:xfrm>
              <a:off x="3364743" y="2532843"/>
              <a:ext cx="423848" cy="483368"/>
            </a:xfrm>
            <a:custGeom>
              <a:avLst/>
              <a:gdLst>
                <a:gd name="T0" fmla="*/ 4041 w 5067"/>
                <a:gd name="T1" fmla="*/ 2708 h 5787"/>
                <a:gd name="T2" fmla="*/ 2918 w 5067"/>
                <a:gd name="T3" fmla="*/ 2682 h 5787"/>
                <a:gd name="T4" fmla="*/ 2020 w 5067"/>
                <a:gd name="T5" fmla="*/ 0 h 5787"/>
                <a:gd name="T6" fmla="*/ 756 w 5067"/>
                <a:gd name="T7" fmla="*/ 2885 h 5787"/>
                <a:gd name="T8" fmla="*/ 0 w 5067"/>
                <a:gd name="T9" fmla="*/ 5084 h 5787"/>
                <a:gd name="T10" fmla="*/ 3496 w 5067"/>
                <a:gd name="T11" fmla="*/ 5262 h 5787"/>
                <a:gd name="T12" fmla="*/ 4559 w 5067"/>
                <a:gd name="T13" fmla="*/ 5256 h 5787"/>
                <a:gd name="T14" fmla="*/ 4515 w 5067"/>
                <a:gd name="T15" fmla="*/ 4732 h 5787"/>
                <a:gd name="T16" fmla="*/ 5067 w 5067"/>
                <a:gd name="T17" fmla="*/ 3660 h 5787"/>
                <a:gd name="T18" fmla="*/ 2628 w 5067"/>
                <a:gd name="T19" fmla="*/ 2837 h 5787"/>
                <a:gd name="T20" fmla="*/ 2579 w 5067"/>
                <a:gd name="T21" fmla="*/ 3212 h 5787"/>
                <a:gd name="T22" fmla="*/ 2173 w 5067"/>
                <a:gd name="T23" fmla="*/ 4005 h 5787"/>
                <a:gd name="T24" fmla="*/ 1767 w 5067"/>
                <a:gd name="T25" fmla="*/ 3212 h 5787"/>
                <a:gd name="T26" fmla="*/ 1718 w 5067"/>
                <a:gd name="T27" fmla="*/ 2837 h 5787"/>
                <a:gd name="T28" fmla="*/ 1804 w 5067"/>
                <a:gd name="T29" fmla="*/ 2776 h 5787"/>
                <a:gd name="T30" fmla="*/ 2340 w 5067"/>
                <a:gd name="T31" fmla="*/ 2827 h 5787"/>
                <a:gd name="T32" fmla="*/ 2603 w 5067"/>
                <a:gd name="T33" fmla="*/ 2781 h 5787"/>
                <a:gd name="T34" fmla="*/ 2909 w 5067"/>
                <a:gd name="T35" fmla="*/ 1692 h 5787"/>
                <a:gd name="T36" fmla="*/ 2335 w 5067"/>
                <a:gd name="T37" fmla="*/ 2502 h 5787"/>
                <a:gd name="T38" fmla="*/ 1653 w 5067"/>
                <a:gd name="T39" fmla="*/ 2192 h 5787"/>
                <a:gd name="T40" fmla="*/ 1433 w 5067"/>
                <a:gd name="T41" fmla="*/ 1667 h 5787"/>
                <a:gd name="T42" fmla="*/ 1347 w 5067"/>
                <a:gd name="T43" fmla="*/ 1578 h 5787"/>
                <a:gd name="T44" fmla="*/ 1408 w 5067"/>
                <a:gd name="T45" fmla="*/ 1418 h 5787"/>
                <a:gd name="T46" fmla="*/ 1432 w 5067"/>
                <a:gd name="T47" fmla="*/ 1211 h 5787"/>
                <a:gd name="T48" fmla="*/ 1520 w 5067"/>
                <a:gd name="T49" fmla="*/ 1157 h 5787"/>
                <a:gd name="T50" fmla="*/ 1987 w 5067"/>
                <a:gd name="T51" fmla="*/ 1203 h 5787"/>
                <a:gd name="T52" fmla="*/ 2094 w 5067"/>
                <a:gd name="T53" fmla="*/ 1200 h 5787"/>
                <a:gd name="T54" fmla="*/ 2861 w 5067"/>
                <a:gd name="T55" fmla="*/ 1354 h 5787"/>
                <a:gd name="T56" fmla="*/ 2913 w 5067"/>
                <a:gd name="T57" fmla="*/ 1418 h 5787"/>
                <a:gd name="T58" fmla="*/ 2998 w 5067"/>
                <a:gd name="T59" fmla="*/ 1479 h 5787"/>
                <a:gd name="T60" fmla="*/ 2971 w 5067"/>
                <a:gd name="T61" fmla="*/ 1629 h 5787"/>
                <a:gd name="T62" fmla="*/ 2909 w 5067"/>
                <a:gd name="T63" fmla="*/ 1692 h 5787"/>
                <a:gd name="T64" fmla="*/ 3807 w 5067"/>
                <a:gd name="T65" fmla="*/ 5256 h 5787"/>
                <a:gd name="T66" fmla="*/ 4266 w 5067"/>
                <a:gd name="T67" fmla="*/ 5256 h 5787"/>
                <a:gd name="T68" fmla="*/ 4449 w 5067"/>
                <a:gd name="T69" fmla="*/ 4318 h 5787"/>
                <a:gd name="T70" fmla="*/ 4055 w 5067"/>
                <a:gd name="T71" fmla="*/ 4886 h 5787"/>
                <a:gd name="T72" fmla="*/ 3919 w 5067"/>
                <a:gd name="T73" fmla="*/ 4835 h 5787"/>
                <a:gd name="T74" fmla="*/ 4198 w 5067"/>
                <a:gd name="T75" fmla="*/ 4078 h 5787"/>
                <a:gd name="T76" fmla="*/ 4047 w 5067"/>
                <a:gd name="T77" fmla="*/ 3360 h 5787"/>
                <a:gd name="T78" fmla="*/ 3491 w 5067"/>
                <a:gd name="T79" fmla="*/ 3778 h 5787"/>
                <a:gd name="T80" fmla="*/ 3362 w 5067"/>
                <a:gd name="T81" fmla="*/ 3715 h 5787"/>
                <a:gd name="T82" fmla="*/ 4050 w 5067"/>
                <a:gd name="T83" fmla="*/ 3009 h 5787"/>
                <a:gd name="T84" fmla="*/ 4449 w 5067"/>
                <a:gd name="T85" fmla="*/ 4318 h 5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067" h="5787">
                  <a:moveTo>
                    <a:pt x="4770" y="2962"/>
                  </a:moveTo>
                  <a:cubicBezTo>
                    <a:pt x="4584" y="2795"/>
                    <a:pt x="4332" y="2708"/>
                    <a:pt x="4041" y="2708"/>
                  </a:cubicBezTo>
                  <a:cubicBezTo>
                    <a:pt x="3828" y="2708"/>
                    <a:pt x="3634" y="2756"/>
                    <a:pt x="3472" y="2850"/>
                  </a:cubicBezTo>
                  <a:lnTo>
                    <a:pt x="2918" y="2682"/>
                  </a:lnTo>
                  <a:cubicBezTo>
                    <a:pt x="4053" y="2682"/>
                    <a:pt x="3417" y="0"/>
                    <a:pt x="2325" y="0"/>
                  </a:cubicBezTo>
                  <a:lnTo>
                    <a:pt x="2020" y="0"/>
                  </a:lnTo>
                  <a:cubicBezTo>
                    <a:pt x="746" y="0"/>
                    <a:pt x="351" y="2682"/>
                    <a:pt x="1427" y="2682"/>
                  </a:cubicBezTo>
                  <a:lnTo>
                    <a:pt x="756" y="2885"/>
                  </a:lnTo>
                  <a:cubicBezTo>
                    <a:pt x="283" y="3021"/>
                    <a:pt x="2" y="5063"/>
                    <a:pt x="2" y="5063"/>
                  </a:cubicBezTo>
                  <a:cubicBezTo>
                    <a:pt x="1" y="5070"/>
                    <a:pt x="0" y="5077"/>
                    <a:pt x="0" y="5084"/>
                  </a:cubicBezTo>
                  <a:cubicBezTo>
                    <a:pt x="0" y="5183"/>
                    <a:pt x="80" y="5262"/>
                    <a:pt x="178" y="5262"/>
                  </a:cubicBezTo>
                  <a:lnTo>
                    <a:pt x="3496" y="5262"/>
                  </a:lnTo>
                  <a:cubicBezTo>
                    <a:pt x="3500" y="5552"/>
                    <a:pt x="3737" y="5787"/>
                    <a:pt x="4027" y="5787"/>
                  </a:cubicBezTo>
                  <a:cubicBezTo>
                    <a:pt x="4320" y="5787"/>
                    <a:pt x="4559" y="5549"/>
                    <a:pt x="4559" y="5256"/>
                  </a:cubicBezTo>
                  <a:cubicBezTo>
                    <a:pt x="4559" y="5140"/>
                    <a:pt x="4521" y="5032"/>
                    <a:pt x="4457" y="4945"/>
                  </a:cubicBezTo>
                  <a:cubicBezTo>
                    <a:pt x="4492" y="4881"/>
                    <a:pt x="4513" y="4809"/>
                    <a:pt x="4515" y="4732"/>
                  </a:cubicBezTo>
                  <a:cubicBezTo>
                    <a:pt x="4517" y="4665"/>
                    <a:pt x="4528" y="4649"/>
                    <a:pt x="4646" y="4538"/>
                  </a:cubicBezTo>
                  <a:cubicBezTo>
                    <a:pt x="4803" y="4391"/>
                    <a:pt x="5067" y="4145"/>
                    <a:pt x="5067" y="3660"/>
                  </a:cubicBezTo>
                  <a:cubicBezTo>
                    <a:pt x="5067" y="3382"/>
                    <a:pt x="4961" y="3134"/>
                    <a:pt x="4770" y="2962"/>
                  </a:cubicBezTo>
                  <a:close/>
                  <a:moveTo>
                    <a:pt x="2628" y="2837"/>
                  </a:moveTo>
                  <a:lnTo>
                    <a:pt x="2584" y="3194"/>
                  </a:lnTo>
                  <a:cubicBezTo>
                    <a:pt x="2583" y="3200"/>
                    <a:pt x="2582" y="3206"/>
                    <a:pt x="2579" y="3212"/>
                  </a:cubicBezTo>
                  <a:lnTo>
                    <a:pt x="2228" y="3970"/>
                  </a:lnTo>
                  <a:cubicBezTo>
                    <a:pt x="2218" y="3991"/>
                    <a:pt x="2196" y="4005"/>
                    <a:pt x="2173" y="4005"/>
                  </a:cubicBezTo>
                  <a:cubicBezTo>
                    <a:pt x="2149" y="4005"/>
                    <a:pt x="2128" y="3991"/>
                    <a:pt x="2118" y="3970"/>
                  </a:cubicBezTo>
                  <a:lnTo>
                    <a:pt x="1767" y="3212"/>
                  </a:lnTo>
                  <a:cubicBezTo>
                    <a:pt x="1764" y="3206"/>
                    <a:pt x="1762" y="3200"/>
                    <a:pt x="1761" y="3194"/>
                  </a:cubicBezTo>
                  <a:lnTo>
                    <a:pt x="1718" y="2837"/>
                  </a:lnTo>
                  <a:cubicBezTo>
                    <a:pt x="1715" y="2815"/>
                    <a:pt x="1725" y="2793"/>
                    <a:pt x="1743" y="2781"/>
                  </a:cubicBezTo>
                  <a:cubicBezTo>
                    <a:pt x="1761" y="2768"/>
                    <a:pt x="1785" y="2766"/>
                    <a:pt x="1804" y="2776"/>
                  </a:cubicBezTo>
                  <a:cubicBezTo>
                    <a:pt x="1873" y="2810"/>
                    <a:pt x="1941" y="2827"/>
                    <a:pt x="2006" y="2827"/>
                  </a:cubicBezTo>
                  <a:lnTo>
                    <a:pt x="2340" y="2827"/>
                  </a:lnTo>
                  <a:cubicBezTo>
                    <a:pt x="2405" y="2827"/>
                    <a:pt x="2473" y="2810"/>
                    <a:pt x="2541" y="2776"/>
                  </a:cubicBezTo>
                  <a:cubicBezTo>
                    <a:pt x="2561" y="2766"/>
                    <a:pt x="2585" y="2768"/>
                    <a:pt x="2603" y="2781"/>
                  </a:cubicBezTo>
                  <a:cubicBezTo>
                    <a:pt x="2621" y="2793"/>
                    <a:pt x="2631" y="2815"/>
                    <a:pt x="2628" y="2837"/>
                  </a:cubicBezTo>
                  <a:close/>
                  <a:moveTo>
                    <a:pt x="2909" y="1692"/>
                  </a:moveTo>
                  <a:cubicBezTo>
                    <a:pt x="2890" y="1836"/>
                    <a:pt x="2809" y="2023"/>
                    <a:pt x="2692" y="2192"/>
                  </a:cubicBezTo>
                  <a:cubicBezTo>
                    <a:pt x="2545" y="2406"/>
                    <a:pt x="2407" y="2502"/>
                    <a:pt x="2335" y="2502"/>
                  </a:cubicBezTo>
                  <a:lnTo>
                    <a:pt x="2011" y="2502"/>
                  </a:lnTo>
                  <a:cubicBezTo>
                    <a:pt x="1939" y="2502"/>
                    <a:pt x="1801" y="2406"/>
                    <a:pt x="1653" y="2192"/>
                  </a:cubicBezTo>
                  <a:cubicBezTo>
                    <a:pt x="1537" y="2023"/>
                    <a:pt x="1456" y="1836"/>
                    <a:pt x="1437" y="1692"/>
                  </a:cubicBezTo>
                  <a:lnTo>
                    <a:pt x="1433" y="1667"/>
                  </a:lnTo>
                  <a:lnTo>
                    <a:pt x="1375" y="1629"/>
                  </a:lnTo>
                  <a:cubicBezTo>
                    <a:pt x="1358" y="1618"/>
                    <a:pt x="1347" y="1599"/>
                    <a:pt x="1347" y="1578"/>
                  </a:cubicBezTo>
                  <a:lnTo>
                    <a:pt x="1347" y="1479"/>
                  </a:lnTo>
                  <a:cubicBezTo>
                    <a:pt x="1347" y="1445"/>
                    <a:pt x="1374" y="1418"/>
                    <a:pt x="1408" y="1418"/>
                  </a:cubicBezTo>
                  <a:lnTo>
                    <a:pt x="1432" y="1418"/>
                  </a:lnTo>
                  <a:lnTo>
                    <a:pt x="1432" y="1211"/>
                  </a:lnTo>
                  <a:cubicBezTo>
                    <a:pt x="1432" y="1190"/>
                    <a:pt x="1443" y="1171"/>
                    <a:pt x="1461" y="1160"/>
                  </a:cubicBezTo>
                  <a:cubicBezTo>
                    <a:pt x="1479" y="1149"/>
                    <a:pt x="1501" y="1148"/>
                    <a:pt x="1520" y="1157"/>
                  </a:cubicBezTo>
                  <a:cubicBezTo>
                    <a:pt x="1612" y="1203"/>
                    <a:pt x="1736" y="1209"/>
                    <a:pt x="1821" y="1209"/>
                  </a:cubicBezTo>
                  <a:cubicBezTo>
                    <a:pt x="1879" y="1209"/>
                    <a:pt x="1936" y="1206"/>
                    <a:pt x="1987" y="1203"/>
                  </a:cubicBezTo>
                  <a:cubicBezTo>
                    <a:pt x="2003" y="1202"/>
                    <a:pt x="2018" y="1202"/>
                    <a:pt x="2033" y="1201"/>
                  </a:cubicBezTo>
                  <a:cubicBezTo>
                    <a:pt x="2053" y="1200"/>
                    <a:pt x="2074" y="1200"/>
                    <a:pt x="2094" y="1200"/>
                  </a:cubicBezTo>
                  <a:cubicBezTo>
                    <a:pt x="2343" y="1200"/>
                    <a:pt x="2551" y="1264"/>
                    <a:pt x="2703" y="1312"/>
                  </a:cubicBezTo>
                  <a:cubicBezTo>
                    <a:pt x="2770" y="1333"/>
                    <a:pt x="2823" y="1349"/>
                    <a:pt x="2861" y="1354"/>
                  </a:cubicBezTo>
                  <a:cubicBezTo>
                    <a:pt x="2891" y="1358"/>
                    <a:pt x="2913" y="1384"/>
                    <a:pt x="2913" y="1414"/>
                  </a:cubicBezTo>
                  <a:lnTo>
                    <a:pt x="2913" y="1418"/>
                  </a:lnTo>
                  <a:lnTo>
                    <a:pt x="2938" y="1418"/>
                  </a:lnTo>
                  <a:cubicBezTo>
                    <a:pt x="2971" y="1418"/>
                    <a:pt x="2998" y="1445"/>
                    <a:pt x="2998" y="1479"/>
                  </a:cubicBezTo>
                  <a:lnTo>
                    <a:pt x="2998" y="1578"/>
                  </a:lnTo>
                  <a:cubicBezTo>
                    <a:pt x="2998" y="1599"/>
                    <a:pt x="2988" y="1618"/>
                    <a:pt x="2971" y="1629"/>
                  </a:cubicBezTo>
                  <a:lnTo>
                    <a:pt x="2912" y="1667"/>
                  </a:lnTo>
                  <a:lnTo>
                    <a:pt x="2909" y="1692"/>
                  </a:lnTo>
                  <a:close/>
                  <a:moveTo>
                    <a:pt x="4037" y="5485"/>
                  </a:moveTo>
                  <a:cubicBezTo>
                    <a:pt x="3910" y="5485"/>
                    <a:pt x="3807" y="5383"/>
                    <a:pt x="3807" y="5256"/>
                  </a:cubicBezTo>
                  <a:cubicBezTo>
                    <a:pt x="3807" y="5129"/>
                    <a:pt x="3910" y="5026"/>
                    <a:pt x="4037" y="5026"/>
                  </a:cubicBezTo>
                  <a:cubicBezTo>
                    <a:pt x="4163" y="5026"/>
                    <a:pt x="4266" y="5129"/>
                    <a:pt x="4266" y="5256"/>
                  </a:cubicBezTo>
                  <a:cubicBezTo>
                    <a:pt x="4266" y="5383"/>
                    <a:pt x="4163" y="5485"/>
                    <a:pt x="4037" y="5485"/>
                  </a:cubicBezTo>
                  <a:close/>
                  <a:moveTo>
                    <a:pt x="4449" y="4318"/>
                  </a:moveTo>
                  <a:cubicBezTo>
                    <a:pt x="4326" y="4433"/>
                    <a:pt x="4229" y="4524"/>
                    <a:pt x="4223" y="4723"/>
                  </a:cubicBezTo>
                  <a:cubicBezTo>
                    <a:pt x="4220" y="4813"/>
                    <a:pt x="4146" y="4886"/>
                    <a:pt x="4055" y="4886"/>
                  </a:cubicBezTo>
                  <a:lnTo>
                    <a:pt x="4040" y="4886"/>
                  </a:lnTo>
                  <a:cubicBezTo>
                    <a:pt x="3994" y="4886"/>
                    <a:pt x="3951" y="4867"/>
                    <a:pt x="3919" y="4835"/>
                  </a:cubicBezTo>
                  <a:cubicBezTo>
                    <a:pt x="3888" y="4802"/>
                    <a:pt x="3870" y="4758"/>
                    <a:pt x="3872" y="4712"/>
                  </a:cubicBezTo>
                  <a:cubicBezTo>
                    <a:pt x="3882" y="4375"/>
                    <a:pt x="4057" y="4210"/>
                    <a:pt x="4198" y="4078"/>
                  </a:cubicBezTo>
                  <a:cubicBezTo>
                    <a:pt x="4329" y="3955"/>
                    <a:pt x="4423" y="3867"/>
                    <a:pt x="4423" y="3656"/>
                  </a:cubicBezTo>
                  <a:cubicBezTo>
                    <a:pt x="4423" y="3412"/>
                    <a:pt x="4219" y="3360"/>
                    <a:pt x="4047" y="3360"/>
                  </a:cubicBezTo>
                  <a:cubicBezTo>
                    <a:pt x="3821" y="3360"/>
                    <a:pt x="3696" y="3451"/>
                    <a:pt x="3675" y="3630"/>
                  </a:cubicBezTo>
                  <a:cubicBezTo>
                    <a:pt x="3665" y="3721"/>
                    <a:pt x="3583" y="3787"/>
                    <a:pt x="3491" y="3778"/>
                  </a:cubicBezTo>
                  <a:lnTo>
                    <a:pt x="3476" y="3777"/>
                  </a:lnTo>
                  <a:cubicBezTo>
                    <a:pt x="3431" y="3772"/>
                    <a:pt x="3390" y="3750"/>
                    <a:pt x="3362" y="3715"/>
                  </a:cubicBezTo>
                  <a:cubicBezTo>
                    <a:pt x="3334" y="3679"/>
                    <a:pt x="3321" y="3634"/>
                    <a:pt x="3326" y="3590"/>
                  </a:cubicBezTo>
                  <a:cubicBezTo>
                    <a:pt x="3368" y="3232"/>
                    <a:pt x="3646" y="3009"/>
                    <a:pt x="4050" y="3009"/>
                  </a:cubicBezTo>
                  <a:cubicBezTo>
                    <a:pt x="4490" y="3009"/>
                    <a:pt x="4775" y="3265"/>
                    <a:pt x="4775" y="3660"/>
                  </a:cubicBezTo>
                  <a:cubicBezTo>
                    <a:pt x="4775" y="4014"/>
                    <a:pt x="4594" y="4183"/>
                    <a:pt x="4449" y="4318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bg1">
                    <a:alpha val="75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9" name="淘宝-想搞设计PPT(倒卖必究)-39"/>
          <p:cNvSpPr txBox="1"/>
          <p:nvPr/>
        </p:nvSpPr>
        <p:spPr>
          <a:xfrm>
            <a:off x="8958636" y="3422613"/>
            <a:ext cx="1615827" cy="4001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zh-CN" altLang="en-US" sz="2000" b="1" spc="100" dirty="0">
                <a:solidFill>
                  <a:srgbClr val="0455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插入关键标题</a:t>
            </a:r>
          </a:p>
        </p:txBody>
      </p:sp>
      <p:sp>
        <p:nvSpPr>
          <p:cNvPr id="40" name="淘宝-想搞设计PPT(倒卖必究)-40"/>
          <p:cNvSpPr txBox="1"/>
          <p:nvPr/>
        </p:nvSpPr>
        <p:spPr>
          <a:xfrm>
            <a:off x="8958636" y="3856222"/>
            <a:ext cx="2766204" cy="1462090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indent="457200" algn="just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请在这里输入你的正文，详细阐述与关键词标题相关的具体内容。</a:t>
            </a:r>
          </a:p>
        </p:txBody>
      </p:sp>
      <p:cxnSp>
        <p:nvCxnSpPr>
          <p:cNvPr id="49" name="淘宝-想搞设计PPT(倒卖必究)-49"/>
          <p:cNvCxnSpPr/>
          <p:nvPr/>
        </p:nvCxnSpPr>
        <p:spPr>
          <a:xfrm>
            <a:off x="660400" y="2628604"/>
            <a:ext cx="2384875" cy="0"/>
          </a:xfrm>
          <a:prstGeom prst="line">
            <a:avLst/>
          </a:prstGeom>
          <a:ln>
            <a:solidFill>
              <a:srgbClr val="A6A6A6">
                <a:alpha val="8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淘宝-想搞设计PPT(倒卖必究)-50"/>
          <p:cNvCxnSpPr/>
          <p:nvPr/>
        </p:nvCxnSpPr>
        <p:spPr>
          <a:xfrm>
            <a:off x="989496" y="5020770"/>
            <a:ext cx="2580971" cy="0"/>
          </a:xfrm>
          <a:prstGeom prst="line">
            <a:avLst/>
          </a:prstGeom>
          <a:ln>
            <a:solidFill>
              <a:srgbClr val="A6A6A6">
                <a:alpha val="8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淘宝-想搞设计PPT(倒卖必究)-51"/>
          <p:cNvCxnSpPr/>
          <p:nvPr/>
        </p:nvCxnSpPr>
        <p:spPr>
          <a:xfrm>
            <a:off x="8344361" y="1644931"/>
            <a:ext cx="2686496" cy="0"/>
          </a:xfrm>
          <a:prstGeom prst="line">
            <a:avLst/>
          </a:prstGeom>
          <a:ln>
            <a:solidFill>
              <a:srgbClr val="A6A6A6">
                <a:alpha val="8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淘宝-想搞设计PPT(倒卖必究)-52"/>
          <p:cNvCxnSpPr/>
          <p:nvPr/>
        </p:nvCxnSpPr>
        <p:spPr>
          <a:xfrm>
            <a:off x="8958636" y="3866265"/>
            <a:ext cx="2384875" cy="0"/>
          </a:xfrm>
          <a:prstGeom prst="line">
            <a:avLst/>
          </a:prstGeom>
          <a:ln>
            <a:solidFill>
              <a:srgbClr val="A6A6A6">
                <a:alpha val="8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6A25BD0E-A52F-F09A-797B-4907EA8140C4}"/>
              </a:ext>
            </a:extLst>
          </p:cNvPr>
          <p:cNvGrpSpPr/>
          <p:nvPr/>
        </p:nvGrpSpPr>
        <p:grpSpPr>
          <a:xfrm>
            <a:off x="307394" y="147389"/>
            <a:ext cx="11345635" cy="673349"/>
            <a:chOff x="307394" y="147389"/>
            <a:chExt cx="11345635" cy="673349"/>
          </a:xfrm>
        </p:grpSpPr>
        <p:sp>
          <p:nvSpPr>
            <p:cNvPr id="85" name="淘宝-想搞设计PPT(倒卖必究)-85">
              <a:extLst>
                <a:ext uri="{FF2B5EF4-FFF2-40B4-BE49-F238E27FC236}">
                  <a16:creationId xmlns:a16="http://schemas.microsoft.com/office/drawing/2014/main" id="{21D842E2-E83D-BF16-A79A-AE2721451B3D}"/>
                </a:ext>
              </a:extLst>
            </p:cNvPr>
            <p:cNvSpPr/>
            <p:nvPr/>
          </p:nvSpPr>
          <p:spPr>
            <a:xfrm>
              <a:off x="307394" y="147389"/>
              <a:ext cx="594613" cy="594613"/>
            </a:xfrm>
            <a:prstGeom prst="ellipse">
              <a:avLst/>
            </a:prstGeom>
            <a:solidFill>
              <a:srgbClr val="A4C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淘宝-想搞设计PPT(倒卖必究)-86">
              <a:extLst>
                <a:ext uri="{FF2B5EF4-FFF2-40B4-BE49-F238E27FC236}">
                  <a16:creationId xmlns:a16="http://schemas.microsoft.com/office/drawing/2014/main" id="{634D6566-8363-EE7E-CD2F-7CB39FFEB567}"/>
                </a:ext>
              </a:extLst>
            </p:cNvPr>
            <p:cNvSpPr txBox="1">
              <a:spLocks/>
            </p:cNvSpPr>
            <p:nvPr/>
          </p:nvSpPr>
          <p:spPr>
            <a:xfrm>
              <a:off x="902007" y="242680"/>
              <a:ext cx="7282912" cy="523220"/>
            </a:xfrm>
            <a:prstGeom prst="rect">
              <a:avLst/>
            </a:prstGeom>
          </p:spPr>
          <p:txBody>
            <a:bodyPr vert="horz" lIns="91440" tIns="45720" rIns="91440" bIns="0" rtlCol="0" anchor="b" anchorCtr="0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800" b="1" kern="1200" spc="100" baseline="0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  <a:cs typeface="+mn-cs"/>
                </a:defRPr>
              </a:lvl1pPr>
            </a:lstStyle>
            <a:p>
              <a:r>
                <a:rPr lang="zh-CN" altLang="en-US" dirty="0">
                  <a:solidFill/>
                </a:rPr>
                <a:t>单击此处输入标题</a:t>
              </a:r>
            </a:p>
          </p:txBody>
        </p:sp>
        <p:pic>
          <p:nvPicPr>
            <p:cNvPr id="93" name="Picture 92" descr="华中科技大学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88510" y="147389"/>
              <a:ext cx="1764519" cy="387563"/>
            </a:xfrm>
            <a:prstGeom prst="rect">
              <a:avLst/>
            </a:prstGeom>
          </p:spPr>
        </p:pic>
        <p:sp>
          <p:nvSpPr>
            <p:cNvPr id="88" name="淘宝-想搞设计PPT(倒卖必究)-88">
              <a:extLst>
                <a:ext uri="{FF2B5EF4-FFF2-40B4-BE49-F238E27FC236}">
                  <a16:creationId xmlns:a16="http://schemas.microsoft.com/office/drawing/2014/main" id="{CDD28CEA-136E-F3FD-481B-FFA66C869105}"/>
                </a:ext>
              </a:extLst>
            </p:cNvPr>
            <p:cNvSpPr/>
            <p:nvPr/>
          </p:nvSpPr>
          <p:spPr>
            <a:xfrm>
              <a:off x="660400" y="814388"/>
              <a:ext cx="10858500" cy="6350"/>
            </a:xfrm>
            <a:custGeom>
              <a:avLst/>
              <a:gdLst>
                <a:gd name="connsiteX0" fmla="*/ 0 w 10858500"/>
                <a:gd name="connsiteY0" fmla="*/ 0 h 6350"/>
                <a:gd name="connsiteX1" fmla="*/ 10858500 w 10858500"/>
                <a:gd name="connsiteY1" fmla="*/ 0 h 6350"/>
                <a:gd name="connsiteX2" fmla="*/ 10858500 w 10858500"/>
                <a:gd name="connsiteY2" fmla="*/ 6350 h 6350"/>
                <a:gd name="connsiteX3" fmla="*/ 0 w 10858500"/>
                <a:gd name="connsiteY3" fmla="*/ 6350 h 6350"/>
                <a:gd name="connsiteX4" fmla="*/ 0 w 10858500"/>
                <a:gd name="connsiteY4" fmla="*/ 0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58500" h="6350">
                  <a:moveTo>
                    <a:pt x="0" y="0"/>
                  </a:moveTo>
                  <a:lnTo>
                    <a:pt x="10858500" y="0"/>
                  </a:lnTo>
                  <a:lnTo>
                    <a:pt x="10858500" y="6350"/>
                  </a:lnTo>
                  <a:lnTo>
                    <a:pt x="0" y="6350"/>
                  </a:lnTo>
                  <a:lnTo>
                    <a:pt x="0" y="0"/>
                  </a:lnTo>
                </a:path>
              </a:pathLst>
            </a:custGeom>
            <a:solidFill>
              <a:srgbClr val="0671D2"/>
            </a:solidFill>
            <a:ln w="127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9" name="淘宝-想搞设计PPT(倒卖必究)-89">
            <a:extLst>
              <a:ext uri="{FF2B5EF4-FFF2-40B4-BE49-F238E27FC236}">
                <a16:creationId xmlns:a16="http://schemas.microsoft.com/office/drawing/2014/main" id="{302A5EEC-7E1B-6C10-52C3-A3206AB131B4}"/>
              </a:ext>
            </a:extLst>
          </p:cNvPr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045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4" name="Picture 93" descr="6674524421d8430fbfe30c97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1736" y="2459821"/>
            <a:ext cx="3507632" cy="21922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678857" y="1565844"/>
            <a:ext cx="2160001" cy="4318673"/>
            <a:chOff x="678857" y="1565844"/>
            <a:chExt cx="2160001" cy="4318673"/>
          </a:xfrm>
        </p:grpSpPr>
        <p:sp>
          <p:nvSpPr>
            <p:cNvPr id="4" name="淘宝-想搞设计PPT(倒卖必究)-4"/>
            <p:cNvSpPr/>
            <p:nvPr/>
          </p:nvSpPr>
          <p:spPr>
            <a:xfrm>
              <a:off x="678857" y="2197330"/>
              <a:ext cx="720000" cy="72000"/>
            </a:xfrm>
            <a:prstGeom prst="rect">
              <a:avLst/>
            </a:prstGeom>
            <a:solidFill>
              <a:srgbClr val="0671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淘宝-想搞设计PPT(倒卖必究)-5"/>
            <p:cNvSpPr txBox="1"/>
            <p:nvPr/>
          </p:nvSpPr>
          <p:spPr>
            <a:xfrm>
              <a:off x="678857" y="1565844"/>
              <a:ext cx="1708160" cy="4001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zh-CN" altLang="en-US" sz="2000" b="1" spc="100" dirty="0">
                  <a:solidFill>
                    <a:srgbClr val="04559D"/>
                  </a:solidFill>
                </a:rPr>
                <a:t>这里是小标题</a:t>
              </a:r>
            </a:p>
          </p:txBody>
        </p:sp>
        <p:sp>
          <p:nvSpPr>
            <p:cNvPr id="6" name="淘宝-想搞设计PPT(倒卖必究)-6"/>
            <p:cNvSpPr txBox="1"/>
            <p:nvPr/>
          </p:nvSpPr>
          <p:spPr>
            <a:xfrm>
              <a:off x="678858" y="2500706"/>
              <a:ext cx="2160000" cy="3383811"/>
            </a:xfrm>
            <a:prstGeom prst="rect">
              <a:avLst/>
            </a:prstGeom>
            <a:noFill/>
          </p:spPr>
          <p:txBody>
            <a:bodyPr wrap="square" lIns="0" rtlCol="0">
              <a:norm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请在这里输入你的正文，详细阐述与关键词标题相关的具体内容。你可以从研究背景、研究方法、数据分析、结论与建议等方面展开论述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570285" y="1565844"/>
            <a:ext cx="2160001" cy="4318673"/>
            <a:chOff x="3570285" y="1565844"/>
            <a:chExt cx="2160001" cy="4318673"/>
          </a:xfrm>
        </p:grpSpPr>
        <p:sp>
          <p:nvSpPr>
            <p:cNvPr id="26" name="淘宝-想搞设计PPT(倒卖必究)-26"/>
            <p:cNvSpPr/>
            <p:nvPr/>
          </p:nvSpPr>
          <p:spPr>
            <a:xfrm>
              <a:off x="3570285" y="2197330"/>
              <a:ext cx="720000" cy="72000"/>
            </a:xfrm>
            <a:prstGeom prst="rect">
              <a:avLst/>
            </a:prstGeom>
            <a:solidFill>
              <a:srgbClr val="0671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淘宝-想搞设计PPT(倒卖必究)-27"/>
            <p:cNvSpPr txBox="1"/>
            <p:nvPr/>
          </p:nvSpPr>
          <p:spPr>
            <a:xfrm>
              <a:off x="3570285" y="1565844"/>
              <a:ext cx="1708160" cy="4001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zh-CN" altLang="en-US" sz="2000" b="1" spc="100" dirty="0">
                  <a:solidFill>
                    <a:srgbClr val="04559D"/>
                  </a:solidFill>
                </a:rPr>
                <a:t>这里是小标题</a:t>
              </a:r>
            </a:p>
          </p:txBody>
        </p:sp>
        <p:sp>
          <p:nvSpPr>
            <p:cNvPr id="28" name="淘宝-想搞设计PPT(倒卖必究)-28"/>
            <p:cNvSpPr txBox="1"/>
            <p:nvPr/>
          </p:nvSpPr>
          <p:spPr>
            <a:xfrm>
              <a:off x="3570286" y="2500706"/>
              <a:ext cx="2160000" cy="3383811"/>
            </a:xfrm>
            <a:prstGeom prst="rect">
              <a:avLst/>
            </a:prstGeom>
            <a:noFill/>
          </p:spPr>
          <p:txBody>
            <a:bodyPr wrap="square" lIns="0" rtlCol="0">
              <a:norm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请在这里输入你的正文，详细阐述与关键词标题相关的具体内容。你可以从研究背景、研究方法、数据分析、结论与建议等方面展开论述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461713" y="1565844"/>
            <a:ext cx="2160001" cy="4318673"/>
            <a:chOff x="6461713" y="1565844"/>
            <a:chExt cx="2160001" cy="4318673"/>
          </a:xfrm>
        </p:grpSpPr>
        <p:sp>
          <p:nvSpPr>
            <p:cNvPr id="30" name="淘宝-想搞设计PPT(倒卖必究)-30"/>
            <p:cNvSpPr/>
            <p:nvPr/>
          </p:nvSpPr>
          <p:spPr>
            <a:xfrm>
              <a:off x="6461713" y="2197330"/>
              <a:ext cx="720000" cy="72000"/>
            </a:xfrm>
            <a:prstGeom prst="rect">
              <a:avLst/>
            </a:prstGeom>
            <a:solidFill>
              <a:srgbClr val="0671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淘宝-想搞设计PPT(倒卖必究)-31"/>
            <p:cNvSpPr txBox="1"/>
            <p:nvPr/>
          </p:nvSpPr>
          <p:spPr>
            <a:xfrm>
              <a:off x="6461713" y="1565844"/>
              <a:ext cx="1708160" cy="4001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zh-CN" altLang="en-US" sz="2000" b="1" spc="100" dirty="0">
                  <a:solidFill>
                    <a:srgbClr val="04559D"/>
                  </a:solidFill>
                </a:rPr>
                <a:t>这里是小标题</a:t>
              </a:r>
            </a:p>
          </p:txBody>
        </p:sp>
        <p:sp>
          <p:nvSpPr>
            <p:cNvPr id="32" name="淘宝-想搞设计PPT(倒卖必究)-32"/>
            <p:cNvSpPr txBox="1"/>
            <p:nvPr/>
          </p:nvSpPr>
          <p:spPr>
            <a:xfrm>
              <a:off x="6461714" y="2500706"/>
              <a:ext cx="2160000" cy="3383811"/>
            </a:xfrm>
            <a:prstGeom prst="rect">
              <a:avLst/>
            </a:prstGeom>
            <a:noFill/>
          </p:spPr>
          <p:txBody>
            <a:bodyPr wrap="square" lIns="0" rtlCol="0">
              <a:norm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请在这里输入你的正文，详细阐述与关键词标题相关的具体内容。你可以从研究背景、研究方法、数据分析、结论与建议等方面展开论述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353141" y="1565844"/>
            <a:ext cx="2160001" cy="4318673"/>
            <a:chOff x="9353141" y="1565844"/>
            <a:chExt cx="2160001" cy="4318673"/>
          </a:xfrm>
        </p:grpSpPr>
        <p:sp>
          <p:nvSpPr>
            <p:cNvPr id="34" name="淘宝-想搞设计PPT(倒卖必究)-34"/>
            <p:cNvSpPr/>
            <p:nvPr/>
          </p:nvSpPr>
          <p:spPr>
            <a:xfrm>
              <a:off x="9353141" y="2197330"/>
              <a:ext cx="720000" cy="72000"/>
            </a:xfrm>
            <a:prstGeom prst="rect">
              <a:avLst/>
            </a:prstGeom>
            <a:solidFill>
              <a:srgbClr val="0671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淘宝-想搞设计PPT(倒卖必究)-35"/>
            <p:cNvSpPr txBox="1"/>
            <p:nvPr/>
          </p:nvSpPr>
          <p:spPr>
            <a:xfrm>
              <a:off x="9353141" y="1565844"/>
              <a:ext cx="1708160" cy="40011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zh-CN" altLang="en-US" sz="2000" b="1" spc="100" dirty="0">
                  <a:solidFill>
                    <a:srgbClr val="04559D"/>
                  </a:solidFill>
                </a:rPr>
                <a:t>这里是小标题</a:t>
              </a:r>
            </a:p>
          </p:txBody>
        </p:sp>
        <p:sp>
          <p:nvSpPr>
            <p:cNvPr id="36" name="淘宝-想搞设计PPT(倒卖必究)-36"/>
            <p:cNvSpPr txBox="1"/>
            <p:nvPr/>
          </p:nvSpPr>
          <p:spPr>
            <a:xfrm>
              <a:off x="9353142" y="2500706"/>
              <a:ext cx="2160000" cy="3383811"/>
            </a:xfrm>
            <a:prstGeom prst="rect">
              <a:avLst/>
            </a:prstGeom>
            <a:noFill/>
          </p:spPr>
          <p:txBody>
            <a:bodyPr wrap="square" lIns="0" rtlCol="0">
              <a:norm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请在这里输入你的正文，详细阐述与关键词标题相关的具体内容。你可以从研究背景、研究方法、数据分析、结论与建议等方面展开论述</a:t>
              </a:r>
            </a:p>
          </p:txBody>
        </p:sp>
      </p:grpSp>
      <p:cxnSp>
        <p:nvCxnSpPr>
          <p:cNvPr id="19" name="淘宝-想搞设计PPT(倒卖必究)-19"/>
          <p:cNvCxnSpPr/>
          <p:nvPr/>
        </p:nvCxnSpPr>
        <p:spPr>
          <a:xfrm>
            <a:off x="3227985" y="1406903"/>
            <a:ext cx="0" cy="4320000"/>
          </a:xfrm>
          <a:prstGeom prst="line">
            <a:avLst/>
          </a:prstGeom>
          <a:ln w="3175">
            <a:solidFill>
              <a:srgbClr val="BFBFB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淘宝-想搞设计PPT(倒卖必究)-20"/>
          <p:cNvCxnSpPr/>
          <p:nvPr/>
        </p:nvCxnSpPr>
        <p:spPr>
          <a:xfrm>
            <a:off x="6091989" y="1406903"/>
            <a:ext cx="0" cy="4320000"/>
          </a:xfrm>
          <a:prstGeom prst="line">
            <a:avLst/>
          </a:prstGeom>
          <a:ln w="3175">
            <a:solidFill>
              <a:srgbClr val="BFBFB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淘宝-想搞设计PPT(倒卖必究)-21"/>
          <p:cNvCxnSpPr/>
          <p:nvPr/>
        </p:nvCxnSpPr>
        <p:spPr>
          <a:xfrm>
            <a:off x="8955992" y="1406903"/>
            <a:ext cx="0" cy="4320000"/>
          </a:xfrm>
          <a:prstGeom prst="line">
            <a:avLst/>
          </a:prstGeom>
          <a:ln w="3175">
            <a:solidFill>
              <a:srgbClr val="BFBFB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2474C260-3E16-2C9C-3FC0-35927D337C41}"/>
              </a:ext>
            </a:extLst>
          </p:cNvPr>
          <p:cNvGrpSpPr/>
          <p:nvPr/>
        </p:nvGrpSpPr>
        <p:grpSpPr>
          <a:xfrm>
            <a:off x="307394" y="147389"/>
            <a:ext cx="11345635" cy="673349"/>
            <a:chOff x="307394" y="147389"/>
            <a:chExt cx="11345635" cy="673349"/>
          </a:xfrm>
        </p:grpSpPr>
        <p:sp>
          <p:nvSpPr>
            <p:cNvPr id="7" name="淘宝-想搞设计PPT(倒卖必究)-7">
              <a:extLst>
                <a:ext uri="{FF2B5EF4-FFF2-40B4-BE49-F238E27FC236}">
                  <a16:creationId xmlns:a16="http://schemas.microsoft.com/office/drawing/2014/main" id="{9F1DD2E0-9C5E-C392-3989-9A949B81E02A}"/>
                </a:ext>
              </a:extLst>
            </p:cNvPr>
            <p:cNvSpPr/>
            <p:nvPr/>
          </p:nvSpPr>
          <p:spPr>
            <a:xfrm>
              <a:off x="307394" y="147389"/>
              <a:ext cx="594613" cy="594613"/>
            </a:xfrm>
            <a:prstGeom prst="ellipse">
              <a:avLst/>
            </a:prstGeom>
            <a:solidFill>
              <a:srgbClr val="A4C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淘宝-想搞设计PPT(倒卖必究)-11">
              <a:extLst>
                <a:ext uri="{FF2B5EF4-FFF2-40B4-BE49-F238E27FC236}">
                  <a16:creationId xmlns:a16="http://schemas.microsoft.com/office/drawing/2014/main" id="{97B522EA-9660-4058-221C-C755ECF38102}"/>
                </a:ext>
              </a:extLst>
            </p:cNvPr>
            <p:cNvSpPr txBox="1">
              <a:spLocks/>
            </p:cNvSpPr>
            <p:nvPr/>
          </p:nvSpPr>
          <p:spPr>
            <a:xfrm>
              <a:off x="902007" y="242680"/>
              <a:ext cx="7282912" cy="523220"/>
            </a:xfrm>
            <a:prstGeom prst="rect">
              <a:avLst/>
            </a:prstGeom>
          </p:spPr>
          <p:txBody>
            <a:bodyPr vert="horz" lIns="91440" tIns="45720" rIns="91440" bIns="0" rtlCol="0" anchor="b" anchorCtr="0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800" b="1" kern="1200" spc="100" baseline="0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  <a:cs typeface="+mn-cs"/>
                </a:defRPr>
              </a:lvl1pPr>
            </a:lstStyle>
            <a:p>
              <a:r>
                <a:rPr lang="zh-CN" altLang="en-US" dirty="0">
                  <a:solidFill/>
                </a:rPr>
                <a:t>单击此处输入标题</a:t>
              </a:r>
            </a:p>
          </p:txBody>
        </p:sp>
        <p:pic>
          <p:nvPicPr>
            <p:cNvPr id="37" name="Picture 36" descr="华中科技大学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88510" y="147389"/>
              <a:ext cx="1764519" cy="387563"/>
            </a:xfrm>
            <a:prstGeom prst="rect">
              <a:avLst/>
            </a:prstGeom>
          </p:spPr>
        </p:pic>
        <p:sp>
          <p:nvSpPr>
            <p:cNvPr id="13" name="淘宝-想搞设计PPT(倒卖必究)-13">
              <a:extLst>
                <a:ext uri="{FF2B5EF4-FFF2-40B4-BE49-F238E27FC236}">
                  <a16:creationId xmlns:a16="http://schemas.microsoft.com/office/drawing/2014/main" id="{40D932E0-AAFA-2DB7-C02D-E1163DE8CCCB}"/>
                </a:ext>
              </a:extLst>
            </p:cNvPr>
            <p:cNvSpPr/>
            <p:nvPr/>
          </p:nvSpPr>
          <p:spPr>
            <a:xfrm>
              <a:off x="660400" y="814388"/>
              <a:ext cx="10858500" cy="6350"/>
            </a:xfrm>
            <a:custGeom>
              <a:avLst/>
              <a:gdLst>
                <a:gd name="connsiteX0" fmla="*/ 0 w 10858500"/>
                <a:gd name="connsiteY0" fmla="*/ 0 h 6350"/>
                <a:gd name="connsiteX1" fmla="*/ 10858500 w 10858500"/>
                <a:gd name="connsiteY1" fmla="*/ 0 h 6350"/>
                <a:gd name="connsiteX2" fmla="*/ 10858500 w 10858500"/>
                <a:gd name="connsiteY2" fmla="*/ 6350 h 6350"/>
                <a:gd name="connsiteX3" fmla="*/ 0 w 10858500"/>
                <a:gd name="connsiteY3" fmla="*/ 6350 h 6350"/>
                <a:gd name="connsiteX4" fmla="*/ 0 w 10858500"/>
                <a:gd name="connsiteY4" fmla="*/ 0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58500" h="6350">
                  <a:moveTo>
                    <a:pt x="0" y="0"/>
                  </a:moveTo>
                  <a:lnTo>
                    <a:pt x="10858500" y="0"/>
                  </a:lnTo>
                  <a:lnTo>
                    <a:pt x="10858500" y="6350"/>
                  </a:lnTo>
                  <a:lnTo>
                    <a:pt x="0" y="6350"/>
                  </a:lnTo>
                  <a:lnTo>
                    <a:pt x="0" y="0"/>
                  </a:lnTo>
                </a:path>
              </a:pathLst>
            </a:custGeom>
            <a:solidFill>
              <a:srgbClr val="0671D2"/>
            </a:solidFill>
            <a:ln w="127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淘宝-想搞设计PPT(倒卖必究)-14">
            <a:extLst>
              <a:ext uri="{FF2B5EF4-FFF2-40B4-BE49-F238E27FC236}">
                <a16:creationId xmlns:a16="http://schemas.microsoft.com/office/drawing/2014/main" id="{346BB878-2F9E-EAE5-98E1-C1115E250DB3}"/>
              </a:ext>
            </a:extLst>
          </p:cNvPr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045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35357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  <p:tag name="COMMONDATA" val="eyJoZGlkIjoiODFmNmM0ZjY5YjNkOTQ2MTJiZDU0ZDkxMWFhMmEyZmUifQ=="/>
</p:tagLst>
</file>

<file path=ppt/theme/theme1.xml><?xml version="1.0" encoding="utf-8"?>
<a:theme xmlns:a="http://schemas.openxmlformats.org/drawingml/2006/main" name="Office 主题​​">
  <a:themeElements>
    <a:clrScheme name="民大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7010E"/>
      </a:accent1>
      <a:accent2>
        <a:srgbClr val="CC4226"/>
      </a:accent2>
      <a:accent3>
        <a:srgbClr val="2B948C"/>
      </a:accent3>
      <a:accent4>
        <a:srgbClr val="3B5DCC"/>
      </a:accent4>
      <a:accent5>
        <a:srgbClr val="FCDE99"/>
      </a:accent5>
      <a:accent6>
        <a:srgbClr val="5C448A"/>
      </a:accent6>
      <a:hlink>
        <a:srgbClr val="0563C1"/>
      </a:hlink>
      <a:folHlink>
        <a:srgbClr val="954F72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1878</Words>
  <Application>Microsoft Office PowerPoint</Application>
  <PresentationFormat>宽屏</PresentationFormat>
  <Paragraphs>283</Paragraphs>
  <Slides>26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26</vt:i4>
      </vt:variant>
    </vt:vector>
  </HeadingPairs>
  <TitlesOfParts>
    <vt:vector size="37" baseType="lpstr">
      <vt:lpstr>Bebas</vt:lpstr>
      <vt:lpstr>等线</vt:lpstr>
      <vt:lpstr>思源黑体 CN Heavy</vt:lpstr>
      <vt:lpstr>宋体</vt:lpstr>
      <vt:lpstr>微软雅黑</vt:lpstr>
      <vt:lpstr>Arial</vt:lpstr>
      <vt:lpstr>Calibri Light</vt:lpstr>
      <vt:lpstr>Impact</vt:lpstr>
      <vt:lpstr>Office 主题​​</vt:lpstr>
      <vt:lpstr>1_OfficePLUS</vt:lpstr>
      <vt:lpstr>2_OfficePLUS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#我给母校送模板#</dc:title>
  <dc:creator>立 陈</dc:creator>
  <cp:keywords>51PPT模板网</cp:keywords>
  <cp:lastModifiedBy>1 pompeya</cp:lastModifiedBy>
  <cp:revision>251</cp:revision>
  <dcterms:created xsi:type="dcterms:W3CDTF">2018-12-17T16:17:00Z</dcterms:created>
  <dcterms:modified xsi:type="dcterms:W3CDTF">2025-02-15T09:04:35Z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2019-04-13T06:03:55.6457707Z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21d50fe0-3f16-4c3e-a531-e1ad87ae6b0d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0EA4194E1A7442309653DC6188E1C128</vt:lpwstr>
  </property>
  <property fmtid="{D5CDD505-2E9C-101B-9397-08002B2CF9AE}" pid="12" name="KSOProductBuildVer">
    <vt:lpwstr>2052-11.1.0.11744</vt:lpwstr>
  </property>
</Properties>
</file>